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3.xml" ContentType="application/vnd.openxmlformats-officedocument.theme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4.xml" ContentType="application/vnd.openxmlformats-officedocument.theme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  <p:sldMasterId id="2147483651" r:id="rId2"/>
    <p:sldMasterId id="2147483674" r:id="rId3"/>
    <p:sldMasterId id="2147483678" r:id="rId4"/>
    <p:sldMasterId id="2147483683" r:id="rId5"/>
  </p:sldMasterIdLst>
  <p:notesMasterIdLst>
    <p:notesMasterId r:id="rId54"/>
  </p:notesMasterIdLst>
  <p:handoutMasterIdLst>
    <p:handoutMasterId r:id="rId55"/>
  </p:handoutMasterIdLst>
  <p:sldIdLst>
    <p:sldId id="304" r:id="rId6"/>
    <p:sldId id="642" r:id="rId7"/>
    <p:sldId id="661" r:id="rId8"/>
    <p:sldId id="647" r:id="rId9"/>
    <p:sldId id="307" r:id="rId10"/>
    <p:sldId id="640" r:id="rId11"/>
    <p:sldId id="639" r:id="rId12"/>
    <p:sldId id="609" r:id="rId13"/>
    <p:sldId id="610" r:id="rId14"/>
    <p:sldId id="611" r:id="rId15"/>
    <p:sldId id="651" r:id="rId16"/>
    <p:sldId id="652" r:id="rId17"/>
    <p:sldId id="653" r:id="rId18"/>
    <p:sldId id="662" r:id="rId19"/>
    <p:sldId id="655" r:id="rId20"/>
    <p:sldId id="665" r:id="rId21"/>
    <p:sldId id="615" r:id="rId22"/>
    <p:sldId id="616" r:id="rId23"/>
    <p:sldId id="654" r:id="rId24"/>
    <p:sldId id="617" r:id="rId25"/>
    <p:sldId id="618" r:id="rId26"/>
    <p:sldId id="619" r:id="rId27"/>
    <p:sldId id="620" r:id="rId28"/>
    <p:sldId id="658" r:id="rId29"/>
    <p:sldId id="626" r:id="rId30"/>
    <p:sldId id="659" r:id="rId31"/>
    <p:sldId id="628" r:id="rId32"/>
    <p:sldId id="641" r:id="rId33"/>
    <p:sldId id="630" r:id="rId34"/>
    <p:sldId id="631" r:id="rId35"/>
    <p:sldId id="643" r:id="rId36"/>
    <p:sldId id="644" r:id="rId37"/>
    <p:sldId id="666" r:id="rId38"/>
    <p:sldId id="667" r:id="rId39"/>
    <p:sldId id="668" r:id="rId40"/>
    <p:sldId id="669" r:id="rId41"/>
    <p:sldId id="670" r:id="rId42"/>
    <p:sldId id="671" r:id="rId43"/>
    <p:sldId id="645" r:id="rId44"/>
    <p:sldId id="637" r:id="rId45"/>
    <p:sldId id="660" r:id="rId46"/>
    <p:sldId id="633" r:id="rId47"/>
    <p:sldId id="663" r:id="rId48"/>
    <p:sldId id="613" r:id="rId49"/>
    <p:sldId id="635" r:id="rId50"/>
    <p:sldId id="634" r:id="rId51"/>
    <p:sldId id="664" r:id="rId52"/>
    <p:sldId id="636" r:id="rId53"/>
  </p:sldIdLst>
  <p:sldSz cx="17340263" cy="9753600"/>
  <p:notesSz cx="9309100" cy="7023100"/>
  <p:defaultTextStyle>
    <a:defPPr>
      <a:defRPr lang="en-US">
        <a:uFillTx/>
      </a:defRPr>
    </a:defPPr>
    <a:lvl1pPr algn="l" defTabSz="584200" rtl="0" fontAlgn="base" hangingPunct="0">
      <a:spcBef>
        <a:spcPct val="0"/>
      </a:spcBef>
      <a:spcAft>
        <a:spcPct val="0"/>
      </a:spcAft>
      <a:defRPr kern="1200">
        <a:solidFill>
          <a:srgbClr val="5C6670"/>
        </a:solidFill>
        <a:uFillTx/>
        <a:latin typeface="Trebuchet MS" pitchFamily="-100" charset="0"/>
        <a:ea typeface="Trebuchet MS" pitchFamily="-100" charset="0"/>
        <a:cs typeface="Trebuchet MS" pitchFamily="-100" charset="0"/>
        <a:sym typeface="Trebuchet MS" pitchFamily="-100" charset="0"/>
      </a:defRPr>
    </a:lvl1pPr>
    <a:lvl2pPr marL="228600" indent="228600" algn="l" defTabSz="584200" rtl="0" fontAlgn="base" hangingPunct="0">
      <a:spcBef>
        <a:spcPct val="0"/>
      </a:spcBef>
      <a:spcAft>
        <a:spcPct val="0"/>
      </a:spcAft>
      <a:defRPr kern="1200">
        <a:solidFill>
          <a:srgbClr val="5C6670"/>
        </a:solidFill>
        <a:uFillTx/>
        <a:latin typeface="Trebuchet MS" pitchFamily="-100" charset="0"/>
        <a:ea typeface="Trebuchet MS" pitchFamily="-100" charset="0"/>
        <a:cs typeface="Trebuchet MS" pitchFamily="-100" charset="0"/>
        <a:sym typeface="Trebuchet MS" pitchFamily="-100" charset="0"/>
      </a:defRPr>
    </a:lvl2pPr>
    <a:lvl3pPr marL="457200" indent="457200" algn="l" defTabSz="584200" rtl="0" fontAlgn="base" hangingPunct="0">
      <a:spcBef>
        <a:spcPct val="0"/>
      </a:spcBef>
      <a:spcAft>
        <a:spcPct val="0"/>
      </a:spcAft>
      <a:defRPr kern="1200">
        <a:solidFill>
          <a:srgbClr val="5C6670"/>
        </a:solidFill>
        <a:uFillTx/>
        <a:latin typeface="Trebuchet MS" pitchFamily="-100" charset="0"/>
        <a:ea typeface="Trebuchet MS" pitchFamily="-100" charset="0"/>
        <a:cs typeface="Trebuchet MS" pitchFamily="-100" charset="0"/>
        <a:sym typeface="Trebuchet MS" pitchFamily="-100" charset="0"/>
      </a:defRPr>
    </a:lvl3pPr>
    <a:lvl4pPr marL="685800" indent="685800" algn="l" defTabSz="584200" rtl="0" fontAlgn="base" hangingPunct="0">
      <a:spcBef>
        <a:spcPct val="0"/>
      </a:spcBef>
      <a:spcAft>
        <a:spcPct val="0"/>
      </a:spcAft>
      <a:defRPr kern="1200">
        <a:solidFill>
          <a:srgbClr val="5C6670"/>
        </a:solidFill>
        <a:uFillTx/>
        <a:latin typeface="Trebuchet MS" pitchFamily="-100" charset="0"/>
        <a:ea typeface="Trebuchet MS" pitchFamily="-100" charset="0"/>
        <a:cs typeface="Trebuchet MS" pitchFamily="-100" charset="0"/>
        <a:sym typeface="Trebuchet MS" pitchFamily="-100" charset="0"/>
      </a:defRPr>
    </a:lvl4pPr>
    <a:lvl5pPr marL="914400" indent="914400" algn="l" defTabSz="584200" rtl="0" fontAlgn="base" hangingPunct="0">
      <a:spcBef>
        <a:spcPct val="0"/>
      </a:spcBef>
      <a:spcAft>
        <a:spcPct val="0"/>
      </a:spcAft>
      <a:defRPr kern="1200">
        <a:solidFill>
          <a:srgbClr val="5C6670"/>
        </a:solidFill>
        <a:uFillTx/>
        <a:latin typeface="Trebuchet MS" pitchFamily="-100" charset="0"/>
        <a:ea typeface="Trebuchet MS" pitchFamily="-100" charset="0"/>
        <a:cs typeface="Trebuchet MS" pitchFamily="-100" charset="0"/>
        <a:sym typeface="Trebuchet MS" pitchFamily="-100" charset="0"/>
      </a:defRPr>
    </a:lvl5pPr>
    <a:lvl6pPr marL="2286000" algn="l" defTabSz="457200" rtl="0" eaLnBrk="1" latinLnBrk="0" hangingPunct="1">
      <a:defRPr kern="1200">
        <a:solidFill>
          <a:srgbClr val="5C6670"/>
        </a:solidFill>
        <a:uFillTx/>
        <a:latin typeface="Trebuchet MS" pitchFamily="-100" charset="0"/>
        <a:ea typeface="Trebuchet MS" pitchFamily="-100" charset="0"/>
        <a:cs typeface="Trebuchet MS" pitchFamily="-100" charset="0"/>
        <a:sym typeface="Trebuchet MS" pitchFamily="-100" charset="0"/>
      </a:defRPr>
    </a:lvl6pPr>
    <a:lvl7pPr marL="2743200" algn="l" defTabSz="457200" rtl="0" eaLnBrk="1" latinLnBrk="0" hangingPunct="1">
      <a:defRPr kern="1200">
        <a:solidFill>
          <a:srgbClr val="5C6670"/>
        </a:solidFill>
        <a:uFillTx/>
        <a:latin typeface="Trebuchet MS" pitchFamily="-100" charset="0"/>
        <a:ea typeface="Trebuchet MS" pitchFamily="-100" charset="0"/>
        <a:cs typeface="Trebuchet MS" pitchFamily="-100" charset="0"/>
        <a:sym typeface="Trebuchet MS" pitchFamily="-100" charset="0"/>
      </a:defRPr>
    </a:lvl7pPr>
    <a:lvl8pPr marL="3200400" algn="l" defTabSz="457200" rtl="0" eaLnBrk="1" latinLnBrk="0" hangingPunct="1">
      <a:defRPr kern="1200">
        <a:solidFill>
          <a:srgbClr val="5C6670"/>
        </a:solidFill>
        <a:uFillTx/>
        <a:latin typeface="Trebuchet MS" pitchFamily="-100" charset="0"/>
        <a:ea typeface="Trebuchet MS" pitchFamily="-100" charset="0"/>
        <a:cs typeface="Trebuchet MS" pitchFamily="-100" charset="0"/>
        <a:sym typeface="Trebuchet MS" pitchFamily="-100" charset="0"/>
      </a:defRPr>
    </a:lvl8pPr>
    <a:lvl9pPr marL="3657600" algn="l" defTabSz="457200" rtl="0" eaLnBrk="1" latinLnBrk="0" hangingPunct="1">
      <a:defRPr kern="1200">
        <a:solidFill>
          <a:srgbClr val="5C6670"/>
        </a:solidFill>
        <a:uFillTx/>
        <a:latin typeface="Trebuchet MS" pitchFamily="-100" charset="0"/>
        <a:ea typeface="Trebuchet MS" pitchFamily="-100" charset="0"/>
        <a:cs typeface="Trebuchet MS" pitchFamily="-100" charset="0"/>
        <a:sym typeface="Trebuchet MS" pitchFamily="-100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832" userDrawn="1">
          <p15:clr>
            <a:srgbClr val="A4A3A4"/>
          </p15:clr>
        </p15:guide>
        <p15:guide id="2" pos="533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tlk" initials="tlk" lastIdx="5" clrIdx="0"/>
  <p:cmAuthor id="1" name="Sullivan, Mike" initials="SM" lastIdx="13" clrIdx="1">
    <p:extLst>
      <p:ext uri="{19B8F6BF-5375-455C-9EA6-DF929625EA0E}">
        <p15:presenceInfo xmlns:p15="http://schemas.microsoft.com/office/powerpoint/2012/main" userId="Sullivan, Mike" providerId="None"/>
      </p:ext>
    </p:extLst>
  </p:cmAuthor>
  <p:cmAuthor id="2" name="Rein, Kevin" initials="RK" lastIdx="8" clrIdx="2">
    <p:extLst>
      <p:ext uri="{19B8F6BF-5375-455C-9EA6-DF929625EA0E}">
        <p15:presenceInfo xmlns:p15="http://schemas.microsoft.com/office/powerpoint/2012/main" userId="Rein, Kevin" providerId="None"/>
      </p:ext>
    </p:extLst>
  </p:cmAuthor>
  <p:cmAuthor id="3" name="Karen Kwon" initials="KK" lastIdx="13" clrIdx="3">
    <p:extLst>
      <p:ext uri="{19B8F6BF-5375-455C-9EA6-DF929625EA0E}">
        <p15:presenceInfo xmlns:p15="http://schemas.microsoft.com/office/powerpoint/2012/main" userId="S-1-5-21-1659500992-3119500753-1260230898-145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60" autoAdjust="0"/>
    <p:restoredTop sz="94660"/>
  </p:normalViewPr>
  <p:slideViewPr>
    <p:cSldViewPr showGuides="1">
      <p:cViewPr varScale="1">
        <p:scale>
          <a:sx n="55" d="100"/>
          <a:sy n="55" d="100"/>
        </p:scale>
        <p:origin x="739" y="43"/>
      </p:cViewPr>
      <p:guideLst>
        <p:guide orient="horz" pos="2832"/>
        <p:guide pos="53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9" Type="http://schemas.openxmlformats.org/officeDocument/2006/relationships/slide" Target="slides/slide34.xml"/><Relationship Id="rId21" Type="http://schemas.openxmlformats.org/officeDocument/2006/relationships/slide" Target="slides/slide16.xml"/><Relationship Id="rId34" Type="http://schemas.openxmlformats.org/officeDocument/2006/relationships/slide" Target="slides/slide29.xml"/><Relationship Id="rId42" Type="http://schemas.openxmlformats.org/officeDocument/2006/relationships/slide" Target="slides/slide37.xml"/><Relationship Id="rId47" Type="http://schemas.openxmlformats.org/officeDocument/2006/relationships/slide" Target="slides/slide42.xml"/><Relationship Id="rId50" Type="http://schemas.openxmlformats.org/officeDocument/2006/relationships/slide" Target="slides/slide45.xml"/><Relationship Id="rId55" Type="http://schemas.openxmlformats.org/officeDocument/2006/relationships/handoutMaster" Target="handoutMasters/handoutMaster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slide" Target="slides/slide28.xml"/><Relationship Id="rId38" Type="http://schemas.openxmlformats.org/officeDocument/2006/relationships/slide" Target="slides/slide33.xml"/><Relationship Id="rId46" Type="http://schemas.openxmlformats.org/officeDocument/2006/relationships/slide" Target="slides/slide41.xml"/><Relationship Id="rId59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slide" Target="slides/slide24.xml"/><Relationship Id="rId41" Type="http://schemas.openxmlformats.org/officeDocument/2006/relationships/slide" Target="slides/slide36.xml"/><Relationship Id="rId54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slide" Target="slides/slide27.xml"/><Relationship Id="rId37" Type="http://schemas.openxmlformats.org/officeDocument/2006/relationships/slide" Target="slides/slide32.xml"/><Relationship Id="rId40" Type="http://schemas.openxmlformats.org/officeDocument/2006/relationships/slide" Target="slides/slide35.xml"/><Relationship Id="rId45" Type="http://schemas.openxmlformats.org/officeDocument/2006/relationships/slide" Target="slides/slide40.xml"/><Relationship Id="rId53" Type="http://schemas.openxmlformats.org/officeDocument/2006/relationships/slide" Target="slides/slide48.xml"/><Relationship Id="rId58" Type="http://schemas.openxmlformats.org/officeDocument/2006/relationships/viewProps" Target="viewProp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36" Type="http://schemas.openxmlformats.org/officeDocument/2006/relationships/slide" Target="slides/slide31.xml"/><Relationship Id="rId49" Type="http://schemas.openxmlformats.org/officeDocument/2006/relationships/slide" Target="slides/slide44.xml"/><Relationship Id="rId57" Type="http://schemas.openxmlformats.org/officeDocument/2006/relationships/presProps" Target="presProp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slide" Target="slides/slide26.xml"/><Relationship Id="rId44" Type="http://schemas.openxmlformats.org/officeDocument/2006/relationships/slide" Target="slides/slide39.xml"/><Relationship Id="rId52" Type="http://schemas.openxmlformats.org/officeDocument/2006/relationships/slide" Target="slides/slide47.xml"/><Relationship Id="rId60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slide" Target="slides/slide25.xml"/><Relationship Id="rId35" Type="http://schemas.openxmlformats.org/officeDocument/2006/relationships/slide" Target="slides/slide30.xml"/><Relationship Id="rId43" Type="http://schemas.openxmlformats.org/officeDocument/2006/relationships/slide" Target="slides/slide38.xml"/><Relationship Id="rId48" Type="http://schemas.openxmlformats.org/officeDocument/2006/relationships/slide" Target="slides/slide43.xml"/><Relationship Id="rId56" Type="http://schemas.openxmlformats.org/officeDocument/2006/relationships/commentAuthors" Target="commentAuthors.xml"/><Relationship Id="rId8" Type="http://schemas.openxmlformats.org/officeDocument/2006/relationships/slide" Target="slides/slide3.xml"/><Relationship Id="rId51" Type="http://schemas.openxmlformats.org/officeDocument/2006/relationships/slide" Target="slides/slide46.xml"/><Relationship Id="rId3" Type="http://schemas.openxmlformats.org/officeDocument/2006/relationships/slideMaster" Target="slideMasters/slideMaster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034579" cy="351474"/>
          </a:xfrm>
          <a:prstGeom prst="rect">
            <a:avLst/>
          </a:prstGeom>
        </p:spPr>
        <p:txBody>
          <a:bodyPr vert="horz" lIns="91577" tIns="45789" rIns="91577" bIns="45789" rtlCol="0"/>
          <a:lstStyle>
            <a:lvl1pPr algn="l">
              <a:defRPr sz="1200">
                <a:uFillTx/>
              </a:defRPr>
            </a:lvl1pPr>
          </a:lstStyle>
          <a:p>
            <a:endParaRPr lang="en-US">
              <a:uFillTx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72932" y="0"/>
            <a:ext cx="4034579" cy="351474"/>
          </a:xfrm>
          <a:prstGeom prst="rect">
            <a:avLst/>
          </a:prstGeom>
        </p:spPr>
        <p:txBody>
          <a:bodyPr vert="horz" lIns="91577" tIns="45789" rIns="91577" bIns="45789" rtlCol="0"/>
          <a:lstStyle>
            <a:lvl1pPr algn="r">
              <a:defRPr sz="1200">
                <a:uFillTx/>
              </a:defRPr>
            </a:lvl1pPr>
          </a:lstStyle>
          <a:p>
            <a:fld id="{1EF26F6B-F558-4CB4-AE1A-969F393E816E}" type="datetimeFigureOut">
              <a:rPr lang="en-US" smtClean="0">
                <a:uFillTx/>
              </a:rPr>
              <a:pPr/>
              <a:t>5/15/2020</a:t>
            </a:fld>
            <a:endParaRPr lang="en-US">
              <a:uFillTx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6670036"/>
            <a:ext cx="4034579" cy="351474"/>
          </a:xfrm>
          <a:prstGeom prst="rect">
            <a:avLst/>
          </a:prstGeom>
        </p:spPr>
        <p:txBody>
          <a:bodyPr vert="horz" lIns="91577" tIns="45789" rIns="91577" bIns="45789" rtlCol="0" anchor="b"/>
          <a:lstStyle>
            <a:lvl1pPr algn="l">
              <a:defRPr sz="1200">
                <a:uFillTx/>
              </a:defRPr>
            </a:lvl1pPr>
          </a:lstStyle>
          <a:p>
            <a:endParaRPr lang="en-US">
              <a:uFillTx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72932" y="6670036"/>
            <a:ext cx="4034579" cy="351474"/>
          </a:xfrm>
          <a:prstGeom prst="rect">
            <a:avLst/>
          </a:prstGeom>
        </p:spPr>
        <p:txBody>
          <a:bodyPr vert="horz" lIns="91577" tIns="45789" rIns="91577" bIns="45789" rtlCol="0" anchor="b"/>
          <a:lstStyle>
            <a:lvl1pPr algn="r">
              <a:defRPr sz="1200">
                <a:uFillTx/>
              </a:defRPr>
            </a:lvl1pPr>
          </a:lstStyle>
          <a:p>
            <a:fld id="{9FF5B14F-9A1F-4551-89D8-E7EDC1DF0AA6}" type="slidenum">
              <a:rPr lang="en-US" smtClean="0">
                <a:uFillTx/>
              </a:rPr>
              <a:pPr/>
              <a:t>‹#›</a:t>
            </a:fld>
            <a:endParaRPr lang="en-US">
              <a:uFillTx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1"/>
          <p:cNvSpPr>
            <a:spLocks noGrp="1" noRot="1" noChangeAspect="1"/>
          </p:cNvSpPr>
          <p:nvPr>
            <p:ph type="sldImg" idx="2"/>
          </p:nvPr>
        </p:nvSpPr>
        <p:spPr bwMode="auto">
          <a:xfrm>
            <a:off x="2314575" y="527050"/>
            <a:ext cx="4679950" cy="2633663"/>
          </a:xfrm>
          <a:prstGeom prst="rect">
            <a:avLst/>
          </a:prstGeom>
          <a:noFill/>
          <a:ln w="12700" cap="rnd">
            <a:noFill/>
            <a:round/>
          </a:ln>
        </p:spPr>
      </p:sp>
      <p:sp>
        <p:nvSpPr>
          <p:cNvPr id="10242" name="Rectangle 2"/>
          <p:cNvSpPr>
            <a:spLocks noGrp="1"/>
          </p:cNvSpPr>
          <p:nvPr>
            <p:ph type="body" sz="quarter" idx="3"/>
          </p:nvPr>
        </p:nvSpPr>
        <p:spPr bwMode="auto">
          <a:xfrm>
            <a:off x="1241214" y="3335973"/>
            <a:ext cx="6826673" cy="3160395"/>
          </a:xfrm>
          <a:prstGeom prst="rect">
            <a:avLst/>
          </a:prstGeom>
          <a:noFill/>
          <a:ln w="12700" cap="rnd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3317" tIns="46659" rIns="93317" bIns="466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>
                <a:uFillTx/>
                <a:sym typeface="Avenir" charset="0"/>
              </a:rPr>
              <a:t>Click to edit Master text styles</a:t>
            </a:r>
          </a:p>
          <a:p>
            <a:pPr lvl="1"/>
            <a:r>
              <a:rPr lang="en-US" noProof="0">
                <a:uFillTx/>
                <a:sym typeface="Avenir" charset="0"/>
              </a:rPr>
              <a:t>Second level</a:t>
            </a:r>
          </a:p>
          <a:p>
            <a:pPr lvl="2"/>
            <a:r>
              <a:rPr lang="en-US" noProof="0">
                <a:uFillTx/>
                <a:sym typeface="Avenir" charset="0"/>
              </a:rPr>
              <a:t>Third level</a:t>
            </a:r>
          </a:p>
          <a:p>
            <a:pPr lvl="3"/>
            <a:r>
              <a:rPr lang="en-US" noProof="0">
                <a:uFillTx/>
                <a:sym typeface="Avenir" charset="0"/>
              </a:rPr>
              <a:t>Fourth level</a:t>
            </a:r>
          </a:p>
          <a:p>
            <a:pPr lvl="4"/>
            <a:r>
              <a:rPr lang="en-US" noProof="0">
                <a:uFillTx/>
                <a:sym typeface="Avenir" charset="0"/>
              </a:rPr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lnSpc>
        <a:spcPct val="125000"/>
      </a:lnSpc>
      <a:spcBef>
        <a:spcPct val="0"/>
      </a:spcBef>
      <a:spcAft>
        <a:spcPct val="0"/>
      </a:spcAft>
      <a:defRPr sz="2200" kern="1200">
        <a:solidFill>
          <a:srgbClr val="000000"/>
        </a:solidFill>
        <a:uFillTx/>
        <a:latin typeface="Avenir" charset="0"/>
        <a:ea typeface="Avenir" charset="0"/>
        <a:cs typeface="Avenir" charset="0"/>
        <a:sym typeface="Avenir" charset="0"/>
      </a:defRPr>
    </a:lvl1pPr>
    <a:lvl2pPr marL="228600" algn="l" defTabSz="457200" rtl="0" eaLnBrk="0" fontAlgn="base" hangingPunct="0">
      <a:lnSpc>
        <a:spcPct val="125000"/>
      </a:lnSpc>
      <a:spcBef>
        <a:spcPct val="0"/>
      </a:spcBef>
      <a:spcAft>
        <a:spcPct val="0"/>
      </a:spcAft>
      <a:defRPr sz="2200" kern="1200">
        <a:solidFill>
          <a:srgbClr val="000000"/>
        </a:solidFill>
        <a:uFillTx/>
        <a:latin typeface="Avenir" charset="0"/>
        <a:ea typeface="Avenir" charset="0"/>
        <a:cs typeface="Avenir" charset="0"/>
        <a:sym typeface="Avenir" charset="0"/>
      </a:defRPr>
    </a:lvl2pPr>
    <a:lvl3pPr marL="457200" algn="l" defTabSz="457200" rtl="0" eaLnBrk="0" fontAlgn="base" hangingPunct="0">
      <a:lnSpc>
        <a:spcPct val="125000"/>
      </a:lnSpc>
      <a:spcBef>
        <a:spcPct val="0"/>
      </a:spcBef>
      <a:spcAft>
        <a:spcPct val="0"/>
      </a:spcAft>
      <a:defRPr sz="2200" kern="1200">
        <a:solidFill>
          <a:srgbClr val="000000"/>
        </a:solidFill>
        <a:uFillTx/>
        <a:latin typeface="Avenir" charset="0"/>
        <a:ea typeface="Avenir" charset="0"/>
        <a:cs typeface="Avenir" charset="0"/>
        <a:sym typeface="Avenir" charset="0"/>
      </a:defRPr>
    </a:lvl3pPr>
    <a:lvl4pPr marL="685800" algn="l" defTabSz="457200" rtl="0" eaLnBrk="0" fontAlgn="base" hangingPunct="0">
      <a:lnSpc>
        <a:spcPct val="125000"/>
      </a:lnSpc>
      <a:spcBef>
        <a:spcPct val="0"/>
      </a:spcBef>
      <a:spcAft>
        <a:spcPct val="0"/>
      </a:spcAft>
      <a:defRPr sz="2200" kern="1200">
        <a:solidFill>
          <a:srgbClr val="000000"/>
        </a:solidFill>
        <a:uFillTx/>
        <a:latin typeface="Avenir" charset="0"/>
        <a:ea typeface="Avenir" charset="0"/>
        <a:cs typeface="Avenir" charset="0"/>
        <a:sym typeface="Avenir" charset="0"/>
      </a:defRPr>
    </a:lvl4pPr>
    <a:lvl5pPr marL="914400" algn="l" defTabSz="457200" rtl="0" eaLnBrk="0" fontAlgn="base" hangingPunct="0">
      <a:lnSpc>
        <a:spcPct val="125000"/>
      </a:lnSpc>
      <a:spcBef>
        <a:spcPct val="0"/>
      </a:spcBef>
      <a:spcAft>
        <a:spcPct val="0"/>
      </a:spcAft>
      <a:defRPr sz="2200" kern="1200">
        <a:solidFill>
          <a:srgbClr val="000000"/>
        </a:solidFill>
        <a:uFillTx/>
        <a:latin typeface="Avenir" charset="0"/>
        <a:ea typeface="Avenir" charset="0"/>
        <a:cs typeface="Avenir" charset="0"/>
        <a:sym typeface="Avenir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uFillTx/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uFillTx/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uFillTx/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uFillTx/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314575" y="527050"/>
            <a:ext cx="4679950" cy="263366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5272932" y="6670036"/>
            <a:ext cx="4034579" cy="351474"/>
          </a:xfrm>
          <a:prstGeom prst="rect">
            <a:avLst/>
          </a:prstGeom>
        </p:spPr>
        <p:txBody>
          <a:bodyPr lIns="91577" tIns="45789" rIns="91577" bIns="45789"/>
          <a:lstStyle/>
          <a:p>
            <a:pPr defTabSz="585076">
              <a:defRPr/>
            </a:pPr>
            <a:fld id="{00266EC2-4D19-44D0-9960-DE699745C953}" type="slidenum">
              <a:rPr lang="en-US"/>
              <a:pPr defTabSz="585076">
                <a:defRPr/>
              </a:pPr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94556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99634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68462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299673" y="3548066"/>
            <a:ext cx="14740917" cy="2090737"/>
          </a:xfrm>
        </p:spPr>
        <p:txBody>
          <a:bodyPr anchor="b"/>
          <a:lstStyle/>
          <a:p>
            <a:r>
              <a:rPr lang="en-US" dirty="0">
                <a:uFillTx/>
              </a:rPr>
              <a:t>Click to edit </a:t>
            </a:r>
            <a:br>
              <a:rPr lang="en-US" dirty="0">
                <a:uFillTx/>
              </a:rPr>
            </a:br>
            <a:r>
              <a:rPr lang="en-US" dirty="0">
                <a:uFillTx/>
              </a:rPr>
              <a:t>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01466" y="5791200"/>
            <a:ext cx="12137337" cy="2228850"/>
          </a:xfrm>
          <a:prstGeom prst="rect">
            <a:avLst/>
          </a:prstGeom>
        </p:spPr>
        <p:txBody>
          <a:bodyPr vert="horz" anchor="t"/>
          <a:lstStyle>
            <a:lvl1pPr marL="0" indent="0" algn="ctr">
              <a:buNone/>
              <a:defRPr>
                <a:solidFill>
                  <a:srgbClr val="FFFFFF"/>
                </a:solidFill>
                <a:uFillTx/>
              </a:defRPr>
            </a:lvl1pPr>
            <a:lvl2pPr marL="457223" indent="0" algn="ctr">
              <a:buNone/>
              <a:defRPr>
                <a:uFillTx/>
              </a:defRPr>
            </a:lvl2pPr>
            <a:lvl3pPr marL="914446" indent="0" algn="ctr">
              <a:buNone/>
              <a:defRPr>
                <a:uFillTx/>
              </a:defRPr>
            </a:lvl3pPr>
            <a:lvl4pPr marL="1371668" indent="0" algn="ctr">
              <a:buNone/>
              <a:defRPr>
                <a:uFillTx/>
              </a:defRPr>
            </a:lvl4pPr>
            <a:lvl5pPr marL="1828892" indent="0" algn="ctr">
              <a:buNone/>
              <a:defRPr>
                <a:uFillTx/>
              </a:defRPr>
            </a:lvl5pPr>
            <a:lvl6pPr marL="2286114" indent="0" algn="ctr">
              <a:buNone/>
              <a:defRPr>
                <a:uFillTx/>
              </a:defRPr>
            </a:lvl6pPr>
            <a:lvl7pPr marL="2743337" indent="0" algn="ctr">
              <a:buNone/>
              <a:defRPr>
                <a:uFillTx/>
              </a:defRPr>
            </a:lvl7pPr>
            <a:lvl8pPr marL="3200560" indent="0" algn="ctr">
              <a:buNone/>
              <a:defRPr>
                <a:uFillTx/>
              </a:defRPr>
            </a:lvl8pPr>
            <a:lvl9pPr marL="3657783" indent="0" algn="ctr">
              <a:buNone/>
              <a:defRPr>
                <a:uFillTx/>
              </a:defRPr>
            </a:lvl9pPr>
          </a:lstStyle>
          <a:p>
            <a:r>
              <a:rPr lang="en-US" dirty="0">
                <a:uFillTx/>
              </a:rPr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ctrTitle" hasCustomPrompt="1"/>
          </p:nvPr>
        </p:nvSpPr>
        <p:spPr>
          <a:xfrm>
            <a:off x="1354708" y="2536828"/>
            <a:ext cx="14630847" cy="2090737"/>
          </a:xfrm>
          <a:prstGeom prst="rect">
            <a:avLst/>
          </a:prstGeom>
        </p:spPr>
        <p:txBody>
          <a:bodyPr anchor="b"/>
          <a:lstStyle>
            <a:lvl1pPr algn="ctr">
              <a:defRPr>
                <a:solidFill>
                  <a:srgbClr val="53585F"/>
                </a:solidFill>
              </a:defRPr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sp>
        <p:nvSpPr>
          <p:cNvPr id="7" name="Subtitle 2"/>
          <p:cNvSpPr>
            <a:spLocks noGrp="1"/>
          </p:cNvSpPr>
          <p:nvPr>
            <p:ph type="subTitle" idx="1"/>
          </p:nvPr>
        </p:nvSpPr>
        <p:spPr>
          <a:xfrm>
            <a:off x="1354708" y="4822828"/>
            <a:ext cx="14630847" cy="2492375"/>
          </a:xfrm>
          <a:prstGeom prst="rect">
            <a:avLst/>
          </a:prstGeom>
        </p:spPr>
        <p:txBody>
          <a:bodyPr vert="horz" anchor="t"/>
          <a:lstStyle>
            <a:lvl1pPr marL="0" indent="0" algn="ctr">
              <a:buNone/>
              <a:defRPr>
                <a:solidFill>
                  <a:srgbClr val="53585F"/>
                </a:solidFill>
              </a:defRPr>
            </a:lvl1pPr>
            <a:lvl2pPr marL="457223" indent="0" algn="ctr">
              <a:buNone/>
              <a:defRPr/>
            </a:lvl2pPr>
            <a:lvl3pPr marL="914446" indent="0" algn="ctr">
              <a:buNone/>
              <a:defRPr/>
            </a:lvl3pPr>
            <a:lvl4pPr marL="1371668" indent="0" algn="ctr">
              <a:buNone/>
              <a:defRPr/>
            </a:lvl4pPr>
            <a:lvl5pPr marL="1828892" indent="0" algn="ctr">
              <a:buNone/>
              <a:defRPr/>
            </a:lvl5pPr>
            <a:lvl6pPr marL="2286114" indent="0" algn="ctr">
              <a:buNone/>
              <a:defRPr/>
            </a:lvl6pPr>
            <a:lvl7pPr marL="2743337" indent="0" algn="ctr">
              <a:buNone/>
              <a:defRPr/>
            </a:lvl7pPr>
            <a:lvl8pPr marL="3200560" indent="0" algn="ctr">
              <a:buNone/>
              <a:defRPr/>
            </a:lvl8pPr>
            <a:lvl9pPr marL="3657783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1354708" y="1752600"/>
            <a:ext cx="14630847" cy="628776"/>
          </a:xfrm>
          <a:prstGeom prst="rect">
            <a:avLst/>
          </a:prstGeom>
        </p:spPr>
        <p:txBody>
          <a:bodyPr vert="horz"/>
          <a:lstStyle>
            <a:lvl1pPr algn="ctr">
              <a:defRPr sz="3200">
                <a:solidFill>
                  <a:schemeClr val="bg2"/>
                </a:solidFill>
              </a:defRPr>
            </a:lvl1pPr>
          </a:lstStyle>
          <a:p>
            <a:pPr lvl="0"/>
            <a:r>
              <a:rPr lang="en-US" dirty="0"/>
              <a:t>SECTION 1</a:t>
            </a:r>
          </a:p>
        </p:txBody>
      </p:sp>
    </p:spTree>
    <p:extLst>
      <p:ext uri="{BB962C8B-B14F-4D97-AF65-F5344CB8AC3E}">
        <p14:creationId xmlns:p14="http://schemas.microsoft.com/office/powerpoint/2010/main" val="34954417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 hasCustomPrompt="1"/>
          </p:nvPr>
        </p:nvSpPr>
        <p:spPr>
          <a:xfrm>
            <a:off x="846692" y="1447800"/>
            <a:ext cx="14630847" cy="2286000"/>
          </a:xfrm>
          <a:prstGeom prst="rect">
            <a:avLst/>
          </a:prstGeom>
        </p:spPr>
        <p:txBody>
          <a:bodyPr anchor="b"/>
          <a:lstStyle>
            <a:lvl1pPr algn="l">
              <a:defRPr sz="6000" b="0">
                <a:solidFill>
                  <a:srgbClr val="53585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" hasCustomPrompt="1"/>
          </p:nvPr>
        </p:nvSpPr>
        <p:spPr>
          <a:xfrm>
            <a:off x="867861" y="3886200"/>
            <a:ext cx="14630847" cy="4572000"/>
          </a:xfrm>
          <a:prstGeom prst="rect">
            <a:avLst/>
          </a:prstGeom>
        </p:spPr>
        <p:txBody>
          <a:bodyPr vert="horz"/>
          <a:lstStyle>
            <a:lvl1pPr>
              <a:defRPr baseline="0">
                <a:solidFill>
                  <a:srgbClr val="53585F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 for small amount of text</a:t>
            </a:r>
          </a:p>
        </p:txBody>
      </p:sp>
    </p:spTree>
    <p:extLst>
      <p:ext uri="{BB962C8B-B14F-4D97-AF65-F5344CB8AC3E}">
        <p14:creationId xmlns:p14="http://schemas.microsoft.com/office/powerpoint/2010/main" val="21781523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846692" y="533400"/>
            <a:ext cx="14630847" cy="1249680"/>
          </a:xfrm>
          <a:prstGeom prst="rect">
            <a:avLst/>
          </a:prstGeom>
        </p:spPr>
        <p:txBody>
          <a:bodyPr anchor="t"/>
          <a:lstStyle>
            <a:lvl1pPr algn="l">
              <a:defRPr sz="6000" b="0">
                <a:solidFill>
                  <a:srgbClr val="53585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" hasCustomPrompt="1"/>
          </p:nvPr>
        </p:nvSpPr>
        <p:spPr>
          <a:xfrm>
            <a:off x="867861" y="1905000"/>
            <a:ext cx="14630847" cy="6553200"/>
          </a:xfrm>
          <a:prstGeom prst="rect">
            <a:avLst/>
          </a:prstGeom>
        </p:spPr>
        <p:txBody>
          <a:bodyPr vert="horz"/>
          <a:lstStyle>
            <a:lvl1pPr>
              <a:defRPr baseline="0">
                <a:solidFill>
                  <a:srgbClr val="53585F"/>
                </a:solidFill>
              </a:defRPr>
            </a:lvl1pPr>
            <a:lvl2pPr>
              <a:defRPr>
                <a:solidFill>
                  <a:srgbClr val="53585F"/>
                </a:solidFill>
              </a:defRPr>
            </a:lvl2pPr>
            <a:lvl3pPr>
              <a:defRPr>
                <a:solidFill>
                  <a:srgbClr val="53585F"/>
                </a:solidFill>
              </a:defRPr>
            </a:lvl3pPr>
            <a:lvl4pPr>
              <a:defRPr>
                <a:solidFill>
                  <a:srgbClr val="53585F"/>
                </a:solidFill>
              </a:defRPr>
            </a:lvl4pPr>
            <a:lvl5pPr>
              <a:defRPr>
                <a:solidFill>
                  <a:srgbClr val="53585F"/>
                </a:solidFill>
              </a:defRPr>
            </a:lvl5pPr>
          </a:lstStyle>
          <a:p>
            <a:pPr lvl="0"/>
            <a:r>
              <a:rPr lang="en-US" dirty="0"/>
              <a:t>Click to edit Master text styles for long amount of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91372098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9981202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299674" y="3548064"/>
            <a:ext cx="14740917" cy="2090736"/>
          </a:xfrm>
        </p:spPr>
        <p:txBody>
          <a:bodyPr anchor="b"/>
          <a:lstStyle/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01463" y="5791201"/>
            <a:ext cx="12137339" cy="2228850"/>
          </a:xfrm>
          <a:prstGeom prst="rect">
            <a:avLst/>
          </a:prstGeom>
        </p:spPr>
        <p:txBody>
          <a:bodyPr vert="horz" lIns="91435" tIns="45718" rIns="91435" bIns="45718" anchor="t"/>
          <a:lstStyle>
            <a:lvl1pPr marL="0" indent="0" algn="ctr">
              <a:buNone/>
              <a:defRPr>
                <a:solidFill>
                  <a:srgbClr val="FFFFFF"/>
                </a:solidFill>
              </a:defRPr>
            </a:lvl1pPr>
            <a:lvl2pPr marL="457199" indent="0" algn="ctr">
              <a:buNone/>
              <a:defRPr/>
            </a:lvl2pPr>
            <a:lvl3pPr marL="914400" indent="0" algn="ctr">
              <a:buNone/>
              <a:defRPr/>
            </a:lvl3pPr>
            <a:lvl4pPr marL="1371599" indent="0" algn="ctr">
              <a:buNone/>
              <a:defRPr/>
            </a:lvl4pPr>
            <a:lvl5pPr marL="1828798" indent="0" algn="ctr">
              <a:buNone/>
              <a:defRPr/>
            </a:lvl5pPr>
            <a:lvl6pPr marL="2285999" indent="0" algn="ctr">
              <a:buNone/>
              <a:defRPr/>
            </a:lvl6pPr>
            <a:lvl7pPr marL="2743197" indent="0" algn="ctr">
              <a:buNone/>
              <a:defRPr/>
            </a:lvl7pPr>
            <a:lvl8pPr marL="3200396" indent="0" algn="ctr">
              <a:buNone/>
              <a:defRPr/>
            </a:lvl8pPr>
            <a:lvl9pPr marL="3657596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75462952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46694" y="3962404"/>
            <a:ext cx="15646878" cy="2312987"/>
          </a:xfrm>
        </p:spPr>
        <p:txBody>
          <a:bodyPr/>
          <a:lstStyle/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5531510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46693" y="3962403"/>
            <a:ext cx="15646878" cy="2312987"/>
          </a:xfrm>
        </p:spPr>
        <p:txBody>
          <a:bodyPr/>
          <a:lstStyle/>
          <a:p>
            <a:r>
              <a:rPr lang="en-US" dirty="0">
                <a:uFillTx/>
              </a:rPr>
              <a:t>Click to edit </a:t>
            </a:r>
            <a:br>
              <a:rPr lang="en-US" dirty="0">
                <a:uFillTx/>
              </a:rPr>
            </a:br>
            <a:r>
              <a:rPr lang="en-US" dirty="0">
                <a:uFillTx/>
              </a:rPr>
              <a:t>Master title style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354708" y="2536828"/>
            <a:ext cx="14630847" cy="2090737"/>
          </a:xfrm>
          <a:prstGeom prst="rect">
            <a:avLst/>
          </a:prstGeom>
        </p:spPr>
        <p:txBody>
          <a:bodyPr anchor="b"/>
          <a:lstStyle>
            <a:lvl1pPr algn="ctr">
              <a:defRPr>
                <a:uFillTx/>
              </a:defRPr>
            </a:lvl1pPr>
          </a:lstStyle>
          <a:p>
            <a:r>
              <a:rPr lang="en-US" dirty="0">
                <a:uFillTx/>
              </a:rPr>
              <a:t>Click to edit </a:t>
            </a:r>
            <a:br>
              <a:rPr lang="en-US" dirty="0">
                <a:uFillTx/>
              </a:rPr>
            </a:br>
            <a:r>
              <a:rPr lang="en-US" dirty="0">
                <a:uFillTx/>
              </a:rPr>
              <a:t>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54708" y="4822828"/>
            <a:ext cx="14630847" cy="2492375"/>
          </a:xfrm>
          <a:prstGeom prst="rect">
            <a:avLst/>
          </a:prstGeom>
        </p:spPr>
        <p:txBody>
          <a:bodyPr vert="horz" anchor="t"/>
          <a:lstStyle>
            <a:lvl1pPr marL="0" indent="0" algn="ctr">
              <a:buNone/>
              <a:defRPr>
                <a:solidFill>
                  <a:srgbClr val="53585F"/>
                </a:solidFill>
                <a:uFillTx/>
              </a:defRPr>
            </a:lvl1pPr>
            <a:lvl2pPr marL="457223" indent="0" algn="ctr">
              <a:buNone/>
              <a:defRPr>
                <a:uFillTx/>
              </a:defRPr>
            </a:lvl2pPr>
            <a:lvl3pPr marL="914446" indent="0" algn="ctr">
              <a:buNone/>
              <a:defRPr>
                <a:uFillTx/>
              </a:defRPr>
            </a:lvl3pPr>
            <a:lvl4pPr marL="1371668" indent="0" algn="ctr">
              <a:buNone/>
              <a:defRPr>
                <a:uFillTx/>
              </a:defRPr>
            </a:lvl4pPr>
            <a:lvl5pPr marL="1828892" indent="0" algn="ctr">
              <a:buNone/>
              <a:defRPr>
                <a:uFillTx/>
              </a:defRPr>
            </a:lvl5pPr>
            <a:lvl6pPr marL="2286114" indent="0" algn="ctr">
              <a:buNone/>
              <a:defRPr>
                <a:uFillTx/>
              </a:defRPr>
            </a:lvl6pPr>
            <a:lvl7pPr marL="2743337" indent="0" algn="ctr">
              <a:buNone/>
              <a:defRPr>
                <a:uFillTx/>
              </a:defRPr>
            </a:lvl7pPr>
            <a:lvl8pPr marL="3200560" indent="0" algn="ctr">
              <a:buNone/>
              <a:defRPr>
                <a:uFillTx/>
              </a:defRPr>
            </a:lvl8pPr>
            <a:lvl9pPr marL="3657783" indent="0" algn="ctr">
              <a:buNone/>
              <a:defRPr>
                <a:uFillTx/>
              </a:defRPr>
            </a:lvl9pPr>
          </a:lstStyle>
          <a:p>
            <a:r>
              <a:rPr lang="en-US" dirty="0">
                <a:uFillTx/>
              </a:rPr>
              <a:t>Click to edit Master subtitle style</a:t>
            </a:r>
          </a:p>
        </p:txBody>
      </p:sp>
      <p:sp>
        <p:nvSpPr>
          <p:cNvPr id="6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1354708" y="1752600"/>
            <a:ext cx="14630847" cy="628776"/>
          </a:xfrm>
          <a:prstGeom prst="rect">
            <a:avLst/>
          </a:prstGeom>
        </p:spPr>
        <p:txBody>
          <a:bodyPr vert="horz"/>
          <a:lstStyle>
            <a:lvl1pPr algn="ctr">
              <a:defRPr sz="3200">
                <a:solidFill>
                  <a:schemeClr val="bg2"/>
                </a:solidFill>
                <a:uFillTx/>
              </a:defRPr>
            </a:lvl1pPr>
          </a:lstStyle>
          <a:p>
            <a:pPr lvl="0"/>
            <a:r>
              <a:rPr lang="en-US" dirty="0">
                <a:uFillTx/>
              </a:rPr>
              <a:t>SECTION 1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846692" y="1447800"/>
            <a:ext cx="14630847" cy="2286000"/>
          </a:xfrm>
          <a:prstGeom prst="rect">
            <a:avLst/>
          </a:prstGeom>
        </p:spPr>
        <p:txBody>
          <a:bodyPr anchor="b"/>
          <a:lstStyle>
            <a:lvl1pPr algn="l">
              <a:defRPr sz="6000" b="0">
                <a:uFillTx/>
              </a:defRPr>
            </a:lvl1pPr>
          </a:lstStyle>
          <a:p>
            <a:r>
              <a:rPr lang="en-US" dirty="0">
                <a:uFillTx/>
              </a:rPr>
              <a:t>Click to Edit Master Title Style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" hasCustomPrompt="1"/>
          </p:nvPr>
        </p:nvSpPr>
        <p:spPr>
          <a:xfrm>
            <a:off x="867861" y="3886200"/>
            <a:ext cx="14630847" cy="4572000"/>
          </a:xfrm>
          <a:prstGeom prst="rect">
            <a:avLst/>
          </a:prstGeom>
        </p:spPr>
        <p:txBody>
          <a:bodyPr vert="horz"/>
          <a:lstStyle>
            <a:lvl1pPr>
              <a:defRPr baseline="0">
                <a:solidFill>
                  <a:srgbClr val="53585F"/>
                </a:solidFill>
                <a:uFillTx/>
              </a:defRPr>
            </a:lvl1pPr>
            <a:lvl2pPr>
              <a:defRPr>
                <a:solidFill>
                  <a:schemeClr val="bg1"/>
                </a:solidFill>
                <a:uFillTx/>
              </a:defRPr>
            </a:lvl2pPr>
            <a:lvl3pPr>
              <a:defRPr>
                <a:solidFill>
                  <a:schemeClr val="bg1"/>
                </a:solidFill>
                <a:uFillTx/>
              </a:defRPr>
            </a:lvl3pPr>
            <a:lvl4pPr>
              <a:defRPr>
                <a:solidFill>
                  <a:schemeClr val="bg1"/>
                </a:solidFill>
                <a:uFillTx/>
              </a:defRPr>
            </a:lvl4pPr>
            <a:lvl5pPr>
              <a:defRPr>
                <a:solidFill>
                  <a:schemeClr val="bg1"/>
                </a:solidFill>
                <a:uFillTx/>
              </a:defRPr>
            </a:lvl5pPr>
          </a:lstStyle>
          <a:p>
            <a:pPr lvl="0"/>
            <a:r>
              <a:rPr lang="en-US" dirty="0">
                <a:uFillTx/>
              </a:rPr>
              <a:t>Click to edit Master text styles for small amount of text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846692" y="533400"/>
            <a:ext cx="14630847" cy="1249680"/>
          </a:xfrm>
          <a:prstGeom prst="rect">
            <a:avLst/>
          </a:prstGeom>
        </p:spPr>
        <p:txBody>
          <a:bodyPr anchor="t"/>
          <a:lstStyle>
            <a:lvl1pPr algn="l">
              <a:defRPr sz="6000" b="0">
                <a:solidFill>
                  <a:srgbClr val="53585F"/>
                </a:solidFill>
                <a:uFillTx/>
              </a:defRPr>
            </a:lvl1pPr>
          </a:lstStyle>
          <a:p>
            <a:r>
              <a:rPr lang="en-US" dirty="0">
                <a:uFillTx/>
              </a:rPr>
              <a:t>Click to edit Master title style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" hasCustomPrompt="1"/>
          </p:nvPr>
        </p:nvSpPr>
        <p:spPr>
          <a:xfrm>
            <a:off x="867861" y="1905000"/>
            <a:ext cx="14630847" cy="6553200"/>
          </a:xfrm>
          <a:prstGeom prst="rect">
            <a:avLst/>
          </a:prstGeom>
        </p:spPr>
        <p:txBody>
          <a:bodyPr vert="horz"/>
          <a:lstStyle>
            <a:lvl1pPr>
              <a:defRPr baseline="0">
                <a:solidFill>
                  <a:srgbClr val="53585F"/>
                </a:solidFill>
                <a:uFillTx/>
              </a:defRPr>
            </a:lvl1pPr>
            <a:lvl2pPr>
              <a:defRPr>
                <a:solidFill>
                  <a:srgbClr val="53585F"/>
                </a:solidFill>
                <a:uFillTx/>
              </a:defRPr>
            </a:lvl2pPr>
            <a:lvl3pPr>
              <a:defRPr>
                <a:solidFill>
                  <a:srgbClr val="53585F"/>
                </a:solidFill>
                <a:uFillTx/>
              </a:defRPr>
            </a:lvl3pPr>
            <a:lvl4pPr>
              <a:defRPr>
                <a:solidFill>
                  <a:srgbClr val="53585F"/>
                </a:solidFill>
                <a:uFillTx/>
              </a:defRPr>
            </a:lvl4pPr>
            <a:lvl5pPr>
              <a:defRPr>
                <a:solidFill>
                  <a:srgbClr val="53585F"/>
                </a:solidFill>
                <a:uFillTx/>
              </a:defRPr>
            </a:lvl5pPr>
          </a:lstStyle>
          <a:p>
            <a:pPr lvl="0"/>
            <a:r>
              <a:rPr lang="en-US" dirty="0">
                <a:uFillTx/>
              </a:rPr>
              <a:t>Click to edit Master text styles for long amount of text</a:t>
            </a:r>
          </a:p>
          <a:p>
            <a:pPr lvl="1"/>
            <a:r>
              <a:rPr lang="en-US" dirty="0">
                <a:uFillTx/>
              </a:rPr>
              <a:t>Second level</a:t>
            </a:r>
          </a:p>
          <a:p>
            <a:pPr lvl="2"/>
            <a:r>
              <a:rPr lang="en-US" dirty="0">
                <a:uFillTx/>
              </a:rPr>
              <a:t>Third level</a:t>
            </a:r>
          </a:p>
          <a:p>
            <a:pPr lvl="3"/>
            <a:r>
              <a:rPr lang="en-US" dirty="0">
                <a:uFillTx/>
              </a:rPr>
              <a:t>Fourth level</a:t>
            </a:r>
          </a:p>
          <a:p>
            <a:pPr lvl="4"/>
            <a:r>
              <a:rPr lang="en-US" dirty="0">
                <a:uFillTx/>
              </a:rPr>
              <a:t>Fifth level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659517" y="1752603"/>
            <a:ext cx="14740917" cy="2090737"/>
          </a:xfrm>
        </p:spPr>
        <p:txBody>
          <a:bodyPr anchor="b"/>
          <a:lstStyle>
            <a:lvl1pPr>
              <a:defRPr/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 err="1"/>
              <a:t>MasterTitleEven</a:t>
            </a:r>
            <a:r>
              <a:rPr lang="en-US" dirty="0"/>
              <a:t>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01466" y="5791200"/>
            <a:ext cx="12137337" cy="2228850"/>
          </a:xfrm>
          <a:prstGeom prst="rect">
            <a:avLst/>
          </a:prstGeom>
        </p:spPr>
        <p:txBody>
          <a:bodyPr vert="horz" anchor="t"/>
          <a:lstStyle>
            <a:lvl1pPr marL="0" indent="0" algn="ctr">
              <a:buNone/>
              <a:defRPr>
                <a:solidFill>
                  <a:srgbClr val="FFFFFF"/>
                </a:solidFill>
              </a:defRPr>
            </a:lvl1pPr>
            <a:lvl2pPr marL="457223" indent="0" algn="ctr">
              <a:buNone/>
              <a:defRPr/>
            </a:lvl2pPr>
            <a:lvl3pPr marL="914446" indent="0" algn="ctr">
              <a:buNone/>
              <a:defRPr/>
            </a:lvl3pPr>
            <a:lvl4pPr marL="1371668" indent="0" algn="ctr">
              <a:buNone/>
              <a:defRPr/>
            </a:lvl4pPr>
            <a:lvl5pPr marL="1828892" indent="0" algn="ctr">
              <a:buNone/>
              <a:defRPr/>
            </a:lvl5pPr>
            <a:lvl6pPr marL="2286114" indent="0" algn="ctr">
              <a:buNone/>
              <a:defRPr/>
            </a:lvl6pPr>
            <a:lvl7pPr marL="2743337" indent="0" algn="ctr">
              <a:buNone/>
              <a:defRPr/>
            </a:lvl7pPr>
            <a:lvl8pPr marL="3200560" indent="0" algn="ctr">
              <a:buNone/>
              <a:defRPr/>
            </a:lvl8pPr>
            <a:lvl9pPr marL="3657783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4983210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46693" y="3962403"/>
            <a:ext cx="15646878" cy="2312987"/>
          </a:xfrm>
        </p:spPr>
        <p:txBody>
          <a:bodyPr/>
          <a:lstStyle/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4269041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650641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846692" y="533400"/>
            <a:ext cx="14630847" cy="1249680"/>
          </a:xfrm>
          <a:prstGeom prst="rect">
            <a:avLst/>
          </a:prstGeom>
        </p:spPr>
        <p:txBody>
          <a:bodyPr anchor="t"/>
          <a:lstStyle>
            <a:lvl1pPr algn="l">
              <a:defRPr sz="6000" b="0">
                <a:solidFill>
                  <a:srgbClr val="53585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" hasCustomPrompt="1"/>
          </p:nvPr>
        </p:nvSpPr>
        <p:spPr>
          <a:xfrm>
            <a:off x="867861" y="1905000"/>
            <a:ext cx="14630847" cy="6553200"/>
          </a:xfrm>
          <a:prstGeom prst="rect">
            <a:avLst/>
          </a:prstGeom>
        </p:spPr>
        <p:txBody>
          <a:bodyPr vert="horz"/>
          <a:lstStyle>
            <a:lvl1pPr>
              <a:defRPr baseline="0">
                <a:solidFill>
                  <a:srgbClr val="53585F"/>
                </a:solidFill>
              </a:defRPr>
            </a:lvl1pPr>
            <a:lvl2pPr>
              <a:defRPr>
                <a:solidFill>
                  <a:srgbClr val="53585F"/>
                </a:solidFill>
              </a:defRPr>
            </a:lvl2pPr>
            <a:lvl3pPr>
              <a:defRPr>
                <a:solidFill>
                  <a:srgbClr val="53585F"/>
                </a:solidFill>
              </a:defRPr>
            </a:lvl3pPr>
            <a:lvl4pPr>
              <a:defRPr>
                <a:solidFill>
                  <a:srgbClr val="53585F"/>
                </a:solidFill>
              </a:defRPr>
            </a:lvl4pPr>
            <a:lvl5pPr>
              <a:defRPr>
                <a:solidFill>
                  <a:srgbClr val="53585F"/>
                </a:solidFill>
              </a:defRPr>
            </a:lvl5pPr>
          </a:lstStyle>
          <a:p>
            <a:pPr lvl="0"/>
            <a:r>
              <a:rPr lang="en-US" dirty="0"/>
              <a:t>Click to edit Master text styles for long amount of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6951983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1.png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.png"/><Relationship Id="rId5" Type="http://schemas.openxmlformats.org/officeDocument/2006/relationships/theme" Target="../theme/theme3.xml"/><Relationship Id="rId4" Type="http://schemas.openxmlformats.org/officeDocument/2006/relationships/slideLayout" Target="../slideLayouts/slideLayout9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image" Target="../media/image1.png"/><Relationship Id="rId5" Type="http://schemas.openxmlformats.org/officeDocument/2006/relationships/theme" Target="../theme/theme4.xml"/><Relationship Id="rId4" Type="http://schemas.openxmlformats.org/officeDocument/2006/relationships/slideLayout" Target="../slideLayouts/slideLayout13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theme" Target="../theme/theme5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4"/>
          <p:cNvSpPr>
            <a:spLocks noGrp="1"/>
          </p:cNvSpPr>
          <p:nvPr>
            <p:ph type="title"/>
          </p:nvPr>
        </p:nvSpPr>
        <p:spPr bwMode="auto">
          <a:xfrm>
            <a:off x="846693" y="3886203"/>
            <a:ext cx="15646878" cy="2312987"/>
          </a:xfrm>
          <a:prstGeom prst="rect">
            <a:avLst/>
          </a:prstGeom>
          <a:noFill/>
          <a:ln w="3175">
            <a:noFill/>
            <a:miter lim="0"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>
                <a:uFillTx/>
                <a:sym typeface="Trebuchet MS" pitchFamily="-100" charset="0"/>
              </a:rPr>
              <a:t>Click to edit </a:t>
            </a:r>
            <a:br>
              <a:rPr lang="en-US" dirty="0">
                <a:uFillTx/>
                <a:sym typeface="Trebuchet MS" pitchFamily="-100" charset="0"/>
              </a:rPr>
            </a:br>
            <a:r>
              <a:rPr lang="en-US" dirty="0">
                <a:uFillTx/>
                <a:sym typeface="Trebuchet MS" pitchFamily="-100" charset="0"/>
              </a:rPr>
              <a:t>Master title style</a:t>
            </a:r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7075" y="8954825"/>
            <a:ext cx="3632456" cy="67381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hf hdr="0" ftr="0" dt="0"/>
  <p:txStyles>
    <p:titleStyle>
      <a:lvl1pPr algn="ctr" defTabSz="584229" rtl="0" eaLnBrk="0" fontAlgn="base" hangingPunct="0">
        <a:spcBef>
          <a:spcPct val="0"/>
        </a:spcBef>
        <a:spcAft>
          <a:spcPct val="0"/>
        </a:spcAft>
        <a:defRPr sz="6600" b="1" i="1">
          <a:solidFill>
            <a:srgbClr val="FFFFFF"/>
          </a:solidFill>
          <a:uFillTx/>
          <a:latin typeface="+mj-lt"/>
          <a:ea typeface="+mj-ea"/>
          <a:cs typeface="+mj-cs"/>
          <a:sym typeface="Trebuchet MS" pitchFamily="-100" charset="0"/>
        </a:defRPr>
      </a:lvl1pPr>
      <a:lvl2pPr algn="ctr" defTabSz="584229" rtl="0" eaLnBrk="0" fontAlgn="base" hangingPunct="0">
        <a:spcBef>
          <a:spcPct val="0"/>
        </a:spcBef>
        <a:spcAft>
          <a:spcPct val="0"/>
        </a:spcAft>
        <a:defRPr sz="6600" b="1" i="1">
          <a:solidFill>
            <a:srgbClr val="FFFFFF"/>
          </a:solidFill>
          <a:uFillTx/>
          <a:latin typeface="Trebuchet MS" pitchFamily="-100" charset="0"/>
          <a:ea typeface="Trebuchet MS" pitchFamily="-100" charset="0"/>
          <a:cs typeface="Trebuchet MS" pitchFamily="-100" charset="0"/>
          <a:sym typeface="Trebuchet MS" pitchFamily="-100" charset="0"/>
        </a:defRPr>
      </a:lvl2pPr>
      <a:lvl3pPr algn="ctr" defTabSz="584229" rtl="0" eaLnBrk="0" fontAlgn="base" hangingPunct="0">
        <a:spcBef>
          <a:spcPct val="0"/>
        </a:spcBef>
        <a:spcAft>
          <a:spcPct val="0"/>
        </a:spcAft>
        <a:defRPr sz="6600" b="1" i="1">
          <a:solidFill>
            <a:srgbClr val="FFFFFF"/>
          </a:solidFill>
          <a:uFillTx/>
          <a:latin typeface="Trebuchet MS" pitchFamily="-100" charset="0"/>
          <a:ea typeface="Trebuchet MS" pitchFamily="-100" charset="0"/>
          <a:cs typeface="Trebuchet MS" pitchFamily="-100" charset="0"/>
          <a:sym typeface="Trebuchet MS" pitchFamily="-100" charset="0"/>
        </a:defRPr>
      </a:lvl3pPr>
      <a:lvl4pPr algn="ctr" defTabSz="584229" rtl="0" eaLnBrk="0" fontAlgn="base" hangingPunct="0">
        <a:spcBef>
          <a:spcPct val="0"/>
        </a:spcBef>
        <a:spcAft>
          <a:spcPct val="0"/>
        </a:spcAft>
        <a:defRPr sz="6600" b="1" i="1">
          <a:solidFill>
            <a:srgbClr val="FFFFFF"/>
          </a:solidFill>
          <a:uFillTx/>
          <a:latin typeface="Trebuchet MS" pitchFamily="-100" charset="0"/>
          <a:ea typeface="Trebuchet MS" pitchFamily="-100" charset="0"/>
          <a:cs typeface="Trebuchet MS" pitchFamily="-100" charset="0"/>
          <a:sym typeface="Trebuchet MS" pitchFamily="-100" charset="0"/>
        </a:defRPr>
      </a:lvl4pPr>
      <a:lvl5pPr algn="ctr" defTabSz="584229" rtl="0" eaLnBrk="0" fontAlgn="base" hangingPunct="0">
        <a:spcBef>
          <a:spcPct val="0"/>
        </a:spcBef>
        <a:spcAft>
          <a:spcPct val="0"/>
        </a:spcAft>
        <a:defRPr sz="6600" b="1" i="1">
          <a:solidFill>
            <a:srgbClr val="FFFFFF"/>
          </a:solidFill>
          <a:uFillTx/>
          <a:latin typeface="Trebuchet MS" pitchFamily="-100" charset="0"/>
          <a:ea typeface="Trebuchet MS" pitchFamily="-100" charset="0"/>
          <a:cs typeface="Trebuchet MS" pitchFamily="-100" charset="0"/>
          <a:sym typeface="Trebuchet MS" pitchFamily="-100" charset="0"/>
        </a:defRPr>
      </a:lvl5pPr>
      <a:lvl6pPr marL="457223" algn="ctr" defTabSz="584229" rtl="0" fontAlgn="base" hangingPunct="0">
        <a:spcBef>
          <a:spcPct val="0"/>
        </a:spcBef>
        <a:spcAft>
          <a:spcPct val="0"/>
        </a:spcAft>
        <a:defRPr sz="6600" b="1" i="1">
          <a:solidFill>
            <a:srgbClr val="FFFFFF"/>
          </a:solidFill>
          <a:uFillTx/>
          <a:latin typeface="Trebuchet MS" pitchFamily="-100" charset="0"/>
          <a:ea typeface="Trebuchet MS" pitchFamily="-100" charset="0"/>
          <a:cs typeface="Trebuchet MS" pitchFamily="-100" charset="0"/>
          <a:sym typeface="Trebuchet MS" pitchFamily="-100" charset="0"/>
        </a:defRPr>
      </a:lvl6pPr>
      <a:lvl7pPr marL="914446" algn="ctr" defTabSz="584229" rtl="0" fontAlgn="base" hangingPunct="0">
        <a:spcBef>
          <a:spcPct val="0"/>
        </a:spcBef>
        <a:spcAft>
          <a:spcPct val="0"/>
        </a:spcAft>
        <a:defRPr sz="6600" b="1" i="1">
          <a:solidFill>
            <a:srgbClr val="FFFFFF"/>
          </a:solidFill>
          <a:uFillTx/>
          <a:latin typeface="Trebuchet MS" pitchFamily="-100" charset="0"/>
          <a:ea typeface="Trebuchet MS" pitchFamily="-100" charset="0"/>
          <a:cs typeface="Trebuchet MS" pitchFamily="-100" charset="0"/>
          <a:sym typeface="Trebuchet MS" pitchFamily="-100" charset="0"/>
        </a:defRPr>
      </a:lvl7pPr>
      <a:lvl8pPr marL="1371668" algn="ctr" defTabSz="584229" rtl="0" fontAlgn="base" hangingPunct="0">
        <a:spcBef>
          <a:spcPct val="0"/>
        </a:spcBef>
        <a:spcAft>
          <a:spcPct val="0"/>
        </a:spcAft>
        <a:defRPr sz="6600" b="1" i="1">
          <a:solidFill>
            <a:srgbClr val="FFFFFF"/>
          </a:solidFill>
          <a:uFillTx/>
          <a:latin typeface="Trebuchet MS" pitchFamily="-100" charset="0"/>
          <a:ea typeface="Trebuchet MS" pitchFamily="-100" charset="0"/>
          <a:cs typeface="Trebuchet MS" pitchFamily="-100" charset="0"/>
          <a:sym typeface="Trebuchet MS" pitchFamily="-100" charset="0"/>
        </a:defRPr>
      </a:lvl8pPr>
      <a:lvl9pPr marL="1828892" algn="ctr" defTabSz="584229" rtl="0" fontAlgn="base" hangingPunct="0">
        <a:spcBef>
          <a:spcPct val="0"/>
        </a:spcBef>
        <a:spcAft>
          <a:spcPct val="0"/>
        </a:spcAft>
        <a:defRPr sz="6600" b="1" i="1">
          <a:solidFill>
            <a:srgbClr val="FFFFFF"/>
          </a:solidFill>
          <a:uFillTx/>
          <a:latin typeface="Trebuchet MS" pitchFamily="-100" charset="0"/>
          <a:ea typeface="Trebuchet MS" pitchFamily="-100" charset="0"/>
          <a:cs typeface="Trebuchet MS" pitchFamily="-100" charset="0"/>
          <a:sym typeface="Trebuchet MS" pitchFamily="-100" charset="0"/>
        </a:defRPr>
      </a:lvl9pPr>
    </p:titleStyle>
    <p:bodyStyle>
      <a:lvl1pPr marL="342917" indent="-342917" algn="l" defTabSz="584229" rtl="0" eaLnBrk="0" fontAlgn="base" hangingPunct="0">
        <a:spcBef>
          <a:spcPts val="4200"/>
        </a:spcBef>
        <a:spcAft>
          <a:spcPct val="0"/>
        </a:spcAft>
        <a:defRPr sz="3000">
          <a:solidFill>
            <a:srgbClr val="5C6670"/>
          </a:solidFill>
          <a:uFillTx/>
          <a:latin typeface="+mn-lt"/>
          <a:ea typeface="+mn-ea"/>
          <a:cs typeface="+mn-cs"/>
          <a:sym typeface="Trebuchet MS" pitchFamily="-100" charset="0"/>
        </a:defRPr>
      </a:lvl1pPr>
      <a:lvl2pPr marL="228611" indent="228611" algn="l" defTabSz="584229" rtl="0" eaLnBrk="0" fontAlgn="base" hangingPunct="0">
        <a:spcBef>
          <a:spcPts val="4200"/>
        </a:spcBef>
        <a:spcAft>
          <a:spcPct val="0"/>
        </a:spcAft>
        <a:defRPr sz="3000">
          <a:solidFill>
            <a:srgbClr val="5C6670"/>
          </a:solidFill>
          <a:uFillTx/>
          <a:latin typeface="+mn-lt"/>
          <a:ea typeface="+mn-ea"/>
          <a:cs typeface="+mn-cs"/>
          <a:sym typeface="Trebuchet MS" pitchFamily="-100" charset="0"/>
        </a:defRPr>
      </a:lvl2pPr>
      <a:lvl3pPr marL="457223" indent="457223" algn="l" defTabSz="584229" rtl="0" eaLnBrk="0" fontAlgn="base" hangingPunct="0">
        <a:spcBef>
          <a:spcPts val="4200"/>
        </a:spcBef>
        <a:spcAft>
          <a:spcPct val="0"/>
        </a:spcAft>
        <a:defRPr sz="3000">
          <a:solidFill>
            <a:srgbClr val="5C6670"/>
          </a:solidFill>
          <a:uFillTx/>
          <a:latin typeface="+mn-lt"/>
          <a:ea typeface="+mn-ea"/>
          <a:cs typeface="+mn-cs"/>
          <a:sym typeface="Trebuchet MS" pitchFamily="-100" charset="0"/>
        </a:defRPr>
      </a:lvl3pPr>
      <a:lvl4pPr marL="685835" indent="685835" algn="l" defTabSz="584229" rtl="0" eaLnBrk="0" fontAlgn="base" hangingPunct="0">
        <a:spcBef>
          <a:spcPts val="4200"/>
        </a:spcBef>
        <a:spcAft>
          <a:spcPct val="0"/>
        </a:spcAft>
        <a:defRPr sz="3000">
          <a:solidFill>
            <a:srgbClr val="5C6670"/>
          </a:solidFill>
          <a:uFillTx/>
          <a:latin typeface="+mn-lt"/>
          <a:ea typeface="+mn-ea"/>
          <a:cs typeface="+mn-cs"/>
          <a:sym typeface="Trebuchet MS" pitchFamily="-100" charset="0"/>
        </a:defRPr>
      </a:lvl4pPr>
      <a:lvl5pPr marL="914446" indent="914446" algn="l" defTabSz="584229" rtl="0" eaLnBrk="0" fontAlgn="base" hangingPunct="0">
        <a:spcBef>
          <a:spcPts val="4200"/>
        </a:spcBef>
        <a:spcAft>
          <a:spcPct val="0"/>
        </a:spcAft>
        <a:defRPr sz="3000">
          <a:solidFill>
            <a:srgbClr val="5C6670"/>
          </a:solidFill>
          <a:uFillTx/>
          <a:latin typeface="+mn-lt"/>
          <a:ea typeface="+mn-ea"/>
          <a:cs typeface="+mn-cs"/>
          <a:sym typeface="Trebuchet MS" pitchFamily="-100" charset="0"/>
        </a:defRPr>
      </a:lvl5pPr>
      <a:lvl6pPr marL="1371668" algn="l" defTabSz="584229" rtl="0" fontAlgn="base" hangingPunct="0">
        <a:spcBef>
          <a:spcPts val="4200"/>
        </a:spcBef>
        <a:spcAft>
          <a:spcPct val="0"/>
        </a:spcAft>
        <a:defRPr sz="3000">
          <a:solidFill>
            <a:srgbClr val="5C6670"/>
          </a:solidFill>
          <a:uFillTx/>
          <a:latin typeface="+mn-lt"/>
          <a:ea typeface="+mn-ea"/>
          <a:cs typeface="+mn-cs"/>
          <a:sym typeface="Trebuchet MS" pitchFamily="-100" charset="0"/>
        </a:defRPr>
      </a:lvl6pPr>
      <a:lvl7pPr marL="1828892" algn="l" defTabSz="584229" rtl="0" fontAlgn="base" hangingPunct="0">
        <a:spcBef>
          <a:spcPts val="4200"/>
        </a:spcBef>
        <a:spcAft>
          <a:spcPct val="0"/>
        </a:spcAft>
        <a:defRPr sz="3000">
          <a:solidFill>
            <a:srgbClr val="5C6670"/>
          </a:solidFill>
          <a:uFillTx/>
          <a:latin typeface="+mn-lt"/>
          <a:ea typeface="+mn-ea"/>
          <a:cs typeface="+mn-cs"/>
          <a:sym typeface="Trebuchet MS" pitchFamily="-100" charset="0"/>
        </a:defRPr>
      </a:lvl7pPr>
      <a:lvl8pPr marL="2286114" algn="l" defTabSz="584229" rtl="0" fontAlgn="base" hangingPunct="0">
        <a:spcBef>
          <a:spcPts val="4200"/>
        </a:spcBef>
        <a:spcAft>
          <a:spcPct val="0"/>
        </a:spcAft>
        <a:defRPr sz="3000">
          <a:solidFill>
            <a:srgbClr val="5C6670"/>
          </a:solidFill>
          <a:uFillTx/>
          <a:latin typeface="+mn-lt"/>
          <a:ea typeface="+mn-ea"/>
          <a:cs typeface="+mn-cs"/>
          <a:sym typeface="Trebuchet MS" pitchFamily="-100" charset="0"/>
        </a:defRPr>
      </a:lvl8pPr>
      <a:lvl9pPr marL="2743337" algn="l" defTabSz="584229" rtl="0" fontAlgn="base" hangingPunct="0">
        <a:spcBef>
          <a:spcPts val="4200"/>
        </a:spcBef>
        <a:spcAft>
          <a:spcPct val="0"/>
        </a:spcAft>
        <a:defRPr sz="3000">
          <a:solidFill>
            <a:srgbClr val="5C6670"/>
          </a:solidFill>
          <a:uFillTx/>
          <a:latin typeface="+mn-lt"/>
          <a:ea typeface="+mn-ea"/>
          <a:cs typeface="+mn-cs"/>
          <a:sym typeface="Trebuchet MS" pitchFamily="-100" charset="0"/>
        </a:defRPr>
      </a:lvl9pPr>
    </p:bodyStyle>
    <p:otherStyle>
      <a:defPPr>
        <a:defRPr lang="en-US">
          <a:uFillTx/>
        </a:defRPr>
      </a:defPPr>
      <a:lvl1pPr marL="0" algn="l" defTabSz="457223" rtl="0" eaLnBrk="1" latinLnBrk="0" hangingPunct="1">
        <a:defRPr sz="1800" kern="1200">
          <a:solidFill>
            <a:schemeClr val="tx1"/>
          </a:solidFill>
          <a:uFillTx/>
          <a:latin typeface="+mn-lt"/>
          <a:ea typeface="+mn-ea"/>
          <a:cs typeface="+mn-cs"/>
        </a:defRPr>
      </a:lvl1pPr>
      <a:lvl2pPr marL="457223" algn="l" defTabSz="457223" rtl="0" eaLnBrk="1" latinLnBrk="0" hangingPunct="1">
        <a:defRPr sz="1800" kern="1200">
          <a:solidFill>
            <a:schemeClr val="tx1"/>
          </a:solidFill>
          <a:uFillTx/>
          <a:latin typeface="+mn-lt"/>
          <a:ea typeface="+mn-ea"/>
          <a:cs typeface="+mn-cs"/>
        </a:defRPr>
      </a:lvl2pPr>
      <a:lvl3pPr marL="914446" algn="l" defTabSz="457223" rtl="0" eaLnBrk="1" latinLnBrk="0" hangingPunct="1">
        <a:defRPr sz="1800" kern="1200">
          <a:solidFill>
            <a:schemeClr val="tx1"/>
          </a:solidFill>
          <a:uFillTx/>
          <a:latin typeface="+mn-lt"/>
          <a:ea typeface="+mn-ea"/>
          <a:cs typeface="+mn-cs"/>
        </a:defRPr>
      </a:lvl3pPr>
      <a:lvl4pPr marL="1371668" algn="l" defTabSz="457223" rtl="0" eaLnBrk="1" latinLnBrk="0" hangingPunct="1">
        <a:defRPr sz="1800" kern="1200">
          <a:solidFill>
            <a:schemeClr val="tx1"/>
          </a:solidFill>
          <a:uFillTx/>
          <a:latin typeface="+mn-lt"/>
          <a:ea typeface="+mn-ea"/>
          <a:cs typeface="+mn-cs"/>
        </a:defRPr>
      </a:lvl4pPr>
      <a:lvl5pPr marL="1828892" algn="l" defTabSz="457223" rtl="0" eaLnBrk="1" latinLnBrk="0" hangingPunct="1">
        <a:defRPr sz="1800" kern="1200">
          <a:solidFill>
            <a:schemeClr val="tx1"/>
          </a:solidFill>
          <a:uFillTx/>
          <a:latin typeface="+mn-lt"/>
          <a:ea typeface="+mn-ea"/>
          <a:cs typeface="+mn-cs"/>
        </a:defRPr>
      </a:lvl5pPr>
      <a:lvl6pPr marL="2286114" algn="l" defTabSz="457223" rtl="0" eaLnBrk="1" latinLnBrk="0" hangingPunct="1">
        <a:defRPr sz="1800" kern="1200">
          <a:solidFill>
            <a:schemeClr val="tx1"/>
          </a:solidFill>
          <a:uFillTx/>
          <a:latin typeface="+mn-lt"/>
          <a:ea typeface="+mn-ea"/>
          <a:cs typeface="+mn-cs"/>
        </a:defRPr>
      </a:lvl6pPr>
      <a:lvl7pPr marL="2743337" algn="l" defTabSz="457223" rtl="0" eaLnBrk="1" latinLnBrk="0" hangingPunct="1">
        <a:defRPr sz="1800" kern="1200">
          <a:solidFill>
            <a:schemeClr val="tx1"/>
          </a:solidFill>
          <a:uFillTx/>
          <a:latin typeface="+mn-lt"/>
          <a:ea typeface="+mn-ea"/>
          <a:cs typeface="+mn-cs"/>
        </a:defRPr>
      </a:lvl7pPr>
      <a:lvl8pPr marL="3200560" algn="l" defTabSz="457223" rtl="0" eaLnBrk="1" latinLnBrk="0" hangingPunct="1">
        <a:defRPr sz="1800" kern="1200">
          <a:solidFill>
            <a:schemeClr val="tx1"/>
          </a:solidFill>
          <a:uFillTx/>
          <a:latin typeface="+mn-lt"/>
          <a:ea typeface="+mn-ea"/>
          <a:cs typeface="+mn-cs"/>
        </a:defRPr>
      </a:lvl8pPr>
      <a:lvl9pPr marL="3657783" algn="l" defTabSz="457223" rtl="0" eaLnBrk="1" latinLnBrk="0" hangingPunct="1">
        <a:defRPr sz="1800" kern="1200">
          <a:solidFill>
            <a:schemeClr val="tx1"/>
          </a:solidFill>
          <a:uFillTx/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472" y="8996081"/>
            <a:ext cx="3581659" cy="632557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</p:sldLayoutIdLst>
  <p:hf hdr="0" ftr="0" dt="0"/>
  <p:txStyles>
    <p:titleStyle>
      <a:lvl1pPr algn="l" defTabSz="584229" rtl="0" eaLnBrk="0" fontAlgn="base" hangingPunct="0">
        <a:spcBef>
          <a:spcPct val="0"/>
        </a:spcBef>
        <a:spcAft>
          <a:spcPct val="0"/>
        </a:spcAft>
        <a:defRPr sz="6600" b="1" i="1">
          <a:solidFill>
            <a:schemeClr val="bg2"/>
          </a:solidFill>
          <a:uFillTx/>
          <a:latin typeface="+mj-lt"/>
          <a:ea typeface="+mj-ea"/>
          <a:cs typeface="+mj-cs"/>
          <a:sym typeface="Trebuchet MS" pitchFamily="-100" charset="0"/>
        </a:defRPr>
      </a:lvl1pPr>
      <a:lvl2pPr algn="ctr" defTabSz="584229" rtl="0" eaLnBrk="0" fontAlgn="base" hangingPunct="0">
        <a:spcBef>
          <a:spcPct val="0"/>
        </a:spcBef>
        <a:spcAft>
          <a:spcPct val="0"/>
        </a:spcAft>
        <a:defRPr sz="6600" b="1" i="1">
          <a:solidFill>
            <a:srgbClr val="FFFFFF"/>
          </a:solidFill>
          <a:uFillTx/>
          <a:latin typeface="Trebuchet MS" pitchFamily="-100" charset="0"/>
          <a:ea typeface="Trebuchet MS" pitchFamily="-100" charset="0"/>
          <a:cs typeface="Trebuchet MS" pitchFamily="-100" charset="0"/>
          <a:sym typeface="Trebuchet MS" pitchFamily="-100" charset="0"/>
        </a:defRPr>
      </a:lvl2pPr>
      <a:lvl3pPr algn="ctr" defTabSz="584229" rtl="0" eaLnBrk="0" fontAlgn="base" hangingPunct="0">
        <a:spcBef>
          <a:spcPct val="0"/>
        </a:spcBef>
        <a:spcAft>
          <a:spcPct val="0"/>
        </a:spcAft>
        <a:defRPr sz="6600" b="1" i="1">
          <a:solidFill>
            <a:srgbClr val="FFFFFF"/>
          </a:solidFill>
          <a:uFillTx/>
          <a:latin typeface="Trebuchet MS" pitchFamily="-100" charset="0"/>
          <a:ea typeface="Trebuchet MS" pitchFamily="-100" charset="0"/>
          <a:cs typeface="Trebuchet MS" pitchFamily="-100" charset="0"/>
          <a:sym typeface="Trebuchet MS" pitchFamily="-100" charset="0"/>
        </a:defRPr>
      </a:lvl3pPr>
      <a:lvl4pPr algn="ctr" defTabSz="584229" rtl="0" eaLnBrk="0" fontAlgn="base" hangingPunct="0">
        <a:spcBef>
          <a:spcPct val="0"/>
        </a:spcBef>
        <a:spcAft>
          <a:spcPct val="0"/>
        </a:spcAft>
        <a:defRPr sz="6600" b="1" i="1">
          <a:solidFill>
            <a:srgbClr val="FFFFFF"/>
          </a:solidFill>
          <a:uFillTx/>
          <a:latin typeface="Trebuchet MS" pitchFamily="-100" charset="0"/>
          <a:ea typeface="Trebuchet MS" pitchFamily="-100" charset="0"/>
          <a:cs typeface="Trebuchet MS" pitchFamily="-100" charset="0"/>
          <a:sym typeface="Trebuchet MS" pitchFamily="-100" charset="0"/>
        </a:defRPr>
      </a:lvl4pPr>
      <a:lvl5pPr algn="ctr" defTabSz="584229" rtl="0" eaLnBrk="0" fontAlgn="base" hangingPunct="0">
        <a:spcBef>
          <a:spcPct val="0"/>
        </a:spcBef>
        <a:spcAft>
          <a:spcPct val="0"/>
        </a:spcAft>
        <a:defRPr sz="6600" b="1" i="1">
          <a:solidFill>
            <a:srgbClr val="FFFFFF"/>
          </a:solidFill>
          <a:uFillTx/>
          <a:latin typeface="Trebuchet MS" pitchFamily="-100" charset="0"/>
          <a:ea typeface="Trebuchet MS" pitchFamily="-100" charset="0"/>
          <a:cs typeface="Trebuchet MS" pitchFamily="-100" charset="0"/>
          <a:sym typeface="Trebuchet MS" pitchFamily="-100" charset="0"/>
        </a:defRPr>
      </a:lvl5pPr>
      <a:lvl6pPr marL="457223" algn="ctr" defTabSz="584229" rtl="0" fontAlgn="base" hangingPunct="0">
        <a:spcBef>
          <a:spcPct val="0"/>
        </a:spcBef>
        <a:spcAft>
          <a:spcPct val="0"/>
        </a:spcAft>
        <a:defRPr sz="6600" b="1" i="1">
          <a:solidFill>
            <a:srgbClr val="FFFFFF"/>
          </a:solidFill>
          <a:uFillTx/>
          <a:latin typeface="Trebuchet MS" pitchFamily="-100" charset="0"/>
          <a:ea typeface="Trebuchet MS" pitchFamily="-100" charset="0"/>
          <a:cs typeface="Trebuchet MS" pitchFamily="-100" charset="0"/>
          <a:sym typeface="Trebuchet MS" pitchFamily="-100" charset="0"/>
        </a:defRPr>
      </a:lvl6pPr>
      <a:lvl7pPr marL="914446" algn="ctr" defTabSz="584229" rtl="0" fontAlgn="base" hangingPunct="0">
        <a:spcBef>
          <a:spcPct val="0"/>
        </a:spcBef>
        <a:spcAft>
          <a:spcPct val="0"/>
        </a:spcAft>
        <a:defRPr sz="6600" b="1" i="1">
          <a:solidFill>
            <a:srgbClr val="FFFFFF"/>
          </a:solidFill>
          <a:uFillTx/>
          <a:latin typeface="Trebuchet MS" pitchFamily="-100" charset="0"/>
          <a:ea typeface="Trebuchet MS" pitchFamily="-100" charset="0"/>
          <a:cs typeface="Trebuchet MS" pitchFamily="-100" charset="0"/>
          <a:sym typeface="Trebuchet MS" pitchFamily="-100" charset="0"/>
        </a:defRPr>
      </a:lvl7pPr>
      <a:lvl8pPr marL="1371668" algn="ctr" defTabSz="584229" rtl="0" fontAlgn="base" hangingPunct="0">
        <a:spcBef>
          <a:spcPct val="0"/>
        </a:spcBef>
        <a:spcAft>
          <a:spcPct val="0"/>
        </a:spcAft>
        <a:defRPr sz="6600" b="1" i="1">
          <a:solidFill>
            <a:srgbClr val="FFFFFF"/>
          </a:solidFill>
          <a:uFillTx/>
          <a:latin typeface="Trebuchet MS" pitchFamily="-100" charset="0"/>
          <a:ea typeface="Trebuchet MS" pitchFamily="-100" charset="0"/>
          <a:cs typeface="Trebuchet MS" pitchFamily="-100" charset="0"/>
          <a:sym typeface="Trebuchet MS" pitchFamily="-100" charset="0"/>
        </a:defRPr>
      </a:lvl8pPr>
      <a:lvl9pPr marL="1828892" algn="ctr" defTabSz="584229" rtl="0" fontAlgn="base" hangingPunct="0">
        <a:spcBef>
          <a:spcPct val="0"/>
        </a:spcBef>
        <a:spcAft>
          <a:spcPct val="0"/>
        </a:spcAft>
        <a:defRPr sz="6600" b="1" i="1">
          <a:solidFill>
            <a:srgbClr val="FFFFFF"/>
          </a:solidFill>
          <a:uFillTx/>
          <a:latin typeface="Trebuchet MS" pitchFamily="-100" charset="0"/>
          <a:ea typeface="Trebuchet MS" pitchFamily="-100" charset="0"/>
          <a:cs typeface="Trebuchet MS" pitchFamily="-100" charset="0"/>
          <a:sym typeface="Trebuchet MS" pitchFamily="-100" charset="0"/>
        </a:defRPr>
      </a:lvl9pPr>
    </p:titleStyle>
    <p:bodyStyle>
      <a:lvl1pPr marL="342917" indent="-342917" algn="l" defTabSz="584229" rtl="0" eaLnBrk="0" fontAlgn="base" hangingPunct="0">
        <a:spcBef>
          <a:spcPts val="4200"/>
        </a:spcBef>
        <a:spcAft>
          <a:spcPct val="0"/>
        </a:spcAft>
        <a:defRPr sz="3000">
          <a:solidFill>
            <a:srgbClr val="5C6670"/>
          </a:solidFill>
          <a:uFillTx/>
          <a:latin typeface="+mn-lt"/>
          <a:ea typeface="+mn-ea"/>
          <a:cs typeface="+mn-cs"/>
          <a:sym typeface="Trebuchet MS" pitchFamily="-100" charset="0"/>
        </a:defRPr>
      </a:lvl1pPr>
      <a:lvl2pPr marL="228611" indent="228611" algn="l" defTabSz="584229" rtl="0" eaLnBrk="0" fontAlgn="base" hangingPunct="0">
        <a:spcBef>
          <a:spcPts val="4200"/>
        </a:spcBef>
        <a:spcAft>
          <a:spcPct val="0"/>
        </a:spcAft>
        <a:defRPr sz="3000">
          <a:solidFill>
            <a:srgbClr val="5C6670"/>
          </a:solidFill>
          <a:uFillTx/>
          <a:latin typeface="+mn-lt"/>
          <a:ea typeface="+mn-ea"/>
          <a:cs typeface="+mn-cs"/>
          <a:sym typeface="Trebuchet MS" pitchFamily="-100" charset="0"/>
        </a:defRPr>
      </a:lvl2pPr>
      <a:lvl3pPr marL="457223" indent="457223" algn="l" defTabSz="584229" rtl="0" eaLnBrk="0" fontAlgn="base" hangingPunct="0">
        <a:spcBef>
          <a:spcPts val="4200"/>
        </a:spcBef>
        <a:spcAft>
          <a:spcPct val="0"/>
        </a:spcAft>
        <a:defRPr sz="3000">
          <a:solidFill>
            <a:srgbClr val="5C6670"/>
          </a:solidFill>
          <a:uFillTx/>
          <a:latin typeface="+mn-lt"/>
          <a:ea typeface="+mn-ea"/>
          <a:cs typeface="+mn-cs"/>
          <a:sym typeface="Trebuchet MS" pitchFamily="-100" charset="0"/>
        </a:defRPr>
      </a:lvl3pPr>
      <a:lvl4pPr marL="685835" indent="685835" algn="l" defTabSz="584229" rtl="0" eaLnBrk="0" fontAlgn="base" hangingPunct="0">
        <a:spcBef>
          <a:spcPts val="4200"/>
        </a:spcBef>
        <a:spcAft>
          <a:spcPct val="0"/>
        </a:spcAft>
        <a:defRPr sz="3000">
          <a:solidFill>
            <a:srgbClr val="5C6670"/>
          </a:solidFill>
          <a:uFillTx/>
          <a:latin typeface="+mn-lt"/>
          <a:ea typeface="+mn-ea"/>
          <a:cs typeface="+mn-cs"/>
          <a:sym typeface="Trebuchet MS" pitchFamily="-100" charset="0"/>
        </a:defRPr>
      </a:lvl4pPr>
      <a:lvl5pPr marL="914446" indent="914446" algn="l" defTabSz="584229" rtl="0" eaLnBrk="0" fontAlgn="base" hangingPunct="0">
        <a:spcBef>
          <a:spcPts val="4200"/>
        </a:spcBef>
        <a:spcAft>
          <a:spcPct val="0"/>
        </a:spcAft>
        <a:defRPr sz="3000">
          <a:solidFill>
            <a:srgbClr val="5C6670"/>
          </a:solidFill>
          <a:uFillTx/>
          <a:latin typeface="+mn-lt"/>
          <a:ea typeface="+mn-ea"/>
          <a:cs typeface="+mn-cs"/>
          <a:sym typeface="Trebuchet MS" pitchFamily="-100" charset="0"/>
        </a:defRPr>
      </a:lvl5pPr>
      <a:lvl6pPr marL="1371668" algn="l" defTabSz="584229" rtl="0" fontAlgn="base" hangingPunct="0">
        <a:spcBef>
          <a:spcPts val="4200"/>
        </a:spcBef>
        <a:spcAft>
          <a:spcPct val="0"/>
        </a:spcAft>
        <a:defRPr sz="3000">
          <a:solidFill>
            <a:srgbClr val="5C6670"/>
          </a:solidFill>
          <a:uFillTx/>
          <a:latin typeface="+mn-lt"/>
          <a:ea typeface="+mn-ea"/>
          <a:cs typeface="+mn-cs"/>
          <a:sym typeface="Trebuchet MS" pitchFamily="-100" charset="0"/>
        </a:defRPr>
      </a:lvl6pPr>
      <a:lvl7pPr marL="1828892" algn="l" defTabSz="584229" rtl="0" fontAlgn="base" hangingPunct="0">
        <a:spcBef>
          <a:spcPts val="4200"/>
        </a:spcBef>
        <a:spcAft>
          <a:spcPct val="0"/>
        </a:spcAft>
        <a:defRPr sz="3000">
          <a:solidFill>
            <a:srgbClr val="5C6670"/>
          </a:solidFill>
          <a:uFillTx/>
          <a:latin typeface="+mn-lt"/>
          <a:ea typeface="+mn-ea"/>
          <a:cs typeface="+mn-cs"/>
          <a:sym typeface="Trebuchet MS" pitchFamily="-100" charset="0"/>
        </a:defRPr>
      </a:lvl7pPr>
      <a:lvl8pPr marL="2286114" algn="l" defTabSz="584229" rtl="0" fontAlgn="base" hangingPunct="0">
        <a:spcBef>
          <a:spcPts val="4200"/>
        </a:spcBef>
        <a:spcAft>
          <a:spcPct val="0"/>
        </a:spcAft>
        <a:defRPr sz="3000">
          <a:solidFill>
            <a:srgbClr val="5C6670"/>
          </a:solidFill>
          <a:uFillTx/>
          <a:latin typeface="+mn-lt"/>
          <a:ea typeface="+mn-ea"/>
          <a:cs typeface="+mn-cs"/>
          <a:sym typeface="Trebuchet MS" pitchFamily="-100" charset="0"/>
        </a:defRPr>
      </a:lvl8pPr>
      <a:lvl9pPr marL="2743337" algn="l" defTabSz="584229" rtl="0" fontAlgn="base" hangingPunct="0">
        <a:spcBef>
          <a:spcPts val="4200"/>
        </a:spcBef>
        <a:spcAft>
          <a:spcPct val="0"/>
        </a:spcAft>
        <a:defRPr sz="3000">
          <a:solidFill>
            <a:srgbClr val="5C6670"/>
          </a:solidFill>
          <a:uFillTx/>
          <a:latin typeface="+mn-lt"/>
          <a:ea typeface="+mn-ea"/>
          <a:cs typeface="+mn-cs"/>
          <a:sym typeface="Trebuchet MS" pitchFamily="-100" charset="0"/>
        </a:defRPr>
      </a:lvl9pPr>
    </p:bodyStyle>
    <p:otherStyle>
      <a:defPPr>
        <a:defRPr lang="en-US">
          <a:uFillTx/>
        </a:defRPr>
      </a:defPPr>
      <a:lvl1pPr marL="0" algn="l" defTabSz="457223" rtl="0" eaLnBrk="1" latinLnBrk="0" hangingPunct="1">
        <a:defRPr sz="1800" kern="1200">
          <a:solidFill>
            <a:schemeClr val="tx1"/>
          </a:solidFill>
          <a:uFillTx/>
          <a:latin typeface="+mn-lt"/>
          <a:ea typeface="+mn-ea"/>
          <a:cs typeface="+mn-cs"/>
        </a:defRPr>
      </a:lvl1pPr>
      <a:lvl2pPr marL="457223" algn="l" defTabSz="457223" rtl="0" eaLnBrk="1" latinLnBrk="0" hangingPunct="1">
        <a:defRPr sz="1800" kern="1200">
          <a:solidFill>
            <a:schemeClr val="tx1"/>
          </a:solidFill>
          <a:uFillTx/>
          <a:latin typeface="+mn-lt"/>
          <a:ea typeface="+mn-ea"/>
          <a:cs typeface="+mn-cs"/>
        </a:defRPr>
      </a:lvl2pPr>
      <a:lvl3pPr marL="914446" algn="l" defTabSz="457223" rtl="0" eaLnBrk="1" latinLnBrk="0" hangingPunct="1">
        <a:defRPr sz="1800" kern="1200">
          <a:solidFill>
            <a:schemeClr val="tx1"/>
          </a:solidFill>
          <a:uFillTx/>
          <a:latin typeface="+mn-lt"/>
          <a:ea typeface="+mn-ea"/>
          <a:cs typeface="+mn-cs"/>
        </a:defRPr>
      </a:lvl3pPr>
      <a:lvl4pPr marL="1371668" algn="l" defTabSz="457223" rtl="0" eaLnBrk="1" latinLnBrk="0" hangingPunct="1">
        <a:defRPr sz="1800" kern="1200">
          <a:solidFill>
            <a:schemeClr val="tx1"/>
          </a:solidFill>
          <a:uFillTx/>
          <a:latin typeface="+mn-lt"/>
          <a:ea typeface="+mn-ea"/>
          <a:cs typeface="+mn-cs"/>
        </a:defRPr>
      </a:lvl4pPr>
      <a:lvl5pPr marL="1828892" algn="l" defTabSz="457223" rtl="0" eaLnBrk="1" latinLnBrk="0" hangingPunct="1">
        <a:defRPr sz="1800" kern="1200">
          <a:solidFill>
            <a:schemeClr val="tx1"/>
          </a:solidFill>
          <a:uFillTx/>
          <a:latin typeface="+mn-lt"/>
          <a:ea typeface="+mn-ea"/>
          <a:cs typeface="+mn-cs"/>
        </a:defRPr>
      </a:lvl5pPr>
      <a:lvl6pPr marL="2286114" algn="l" defTabSz="457223" rtl="0" eaLnBrk="1" latinLnBrk="0" hangingPunct="1">
        <a:defRPr sz="1800" kern="1200">
          <a:solidFill>
            <a:schemeClr val="tx1"/>
          </a:solidFill>
          <a:uFillTx/>
          <a:latin typeface="+mn-lt"/>
          <a:ea typeface="+mn-ea"/>
          <a:cs typeface="+mn-cs"/>
        </a:defRPr>
      </a:lvl6pPr>
      <a:lvl7pPr marL="2743337" algn="l" defTabSz="457223" rtl="0" eaLnBrk="1" latinLnBrk="0" hangingPunct="1">
        <a:defRPr sz="1800" kern="1200">
          <a:solidFill>
            <a:schemeClr val="tx1"/>
          </a:solidFill>
          <a:uFillTx/>
          <a:latin typeface="+mn-lt"/>
          <a:ea typeface="+mn-ea"/>
          <a:cs typeface="+mn-cs"/>
        </a:defRPr>
      </a:lvl7pPr>
      <a:lvl8pPr marL="3200560" algn="l" defTabSz="457223" rtl="0" eaLnBrk="1" latinLnBrk="0" hangingPunct="1">
        <a:defRPr sz="1800" kern="1200">
          <a:solidFill>
            <a:schemeClr val="tx1"/>
          </a:solidFill>
          <a:uFillTx/>
          <a:latin typeface="+mn-lt"/>
          <a:ea typeface="+mn-ea"/>
          <a:cs typeface="+mn-cs"/>
        </a:defRPr>
      </a:lvl8pPr>
      <a:lvl9pPr marL="3657783" algn="l" defTabSz="457223" rtl="0" eaLnBrk="1" latinLnBrk="0" hangingPunct="1">
        <a:defRPr sz="1800" kern="1200">
          <a:solidFill>
            <a:schemeClr val="tx1"/>
          </a:solidFill>
          <a:uFillTx/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4"/>
          <p:cNvSpPr>
            <a:spLocks noGrp="1"/>
          </p:cNvSpPr>
          <p:nvPr>
            <p:ph type="title"/>
          </p:nvPr>
        </p:nvSpPr>
        <p:spPr bwMode="auto">
          <a:xfrm>
            <a:off x="846693" y="3886203"/>
            <a:ext cx="15646878" cy="2312987"/>
          </a:xfrm>
          <a:prstGeom prst="rect">
            <a:avLst/>
          </a:prstGeom>
          <a:noFill/>
          <a:ln w="3175">
            <a:noFill/>
            <a:miter lim="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>
                <a:sym typeface="Trebuchet MS" pitchFamily="-100" charset="0"/>
              </a:rPr>
              <a:t>Click to edit </a:t>
            </a:r>
            <a:br>
              <a:rPr lang="en-US" dirty="0">
                <a:sym typeface="Trebuchet MS" pitchFamily="-100" charset="0"/>
              </a:rPr>
            </a:br>
            <a:r>
              <a:rPr lang="en-US" dirty="0">
                <a:sym typeface="Trebuchet MS" pitchFamily="-100" charset="0"/>
              </a:rPr>
              <a:t>Master title style</a:t>
            </a:r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7076" y="9134798"/>
            <a:ext cx="3556255" cy="6188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60501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86" r:id="rId4"/>
  </p:sldLayoutIdLst>
  <p:hf hdr="0" ftr="0" dt="0"/>
  <p:txStyles>
    <p:titleStyle>
      <a:lvl1pPr algn="ctr" defTabSz="584229" rtl="0" eaLnBrk="0" fontAlgn="base" hangingPunct="0">
        <a:spcBef>
          <a:spcPct val="0"/>
        </a:spcBef>
        <a:spcAft>
          <a:spcPct val="0"/>
        </a:spcAft>
        <a:defRPr sz="6600" b="1" i="1">
          <a:solidFill>
            <a:srgbClr val="FFFFFF"/>
          </a:solidFill>
          <a:latin typeface="+mj-lt"/>
          <a:ea typeface="+mj-ea"/>
          <a:cs typeface="+mj-cs"/>
          <a:sym typeface="Trebuchet MS" pitchFamily="-100" charset="0"/>
        </a:defRPr>
      </a:lvl1pPr>
      <a:lvl2pPr algn="ctr" defTabSz="584229" rtl="0" eaLnBrk="0" fontAlgn="base" hangingPunct="0">
        <a:spcBef>
          <a:spcPct val="0"/>
        </a:spcBef>
        <a:spcAft>
          <a:spcPct val="0"/>
        </a:spcAft>
        <a:defRPr sz="6600" b="1" i="1">
          <a:solidFill>
            <a:srgbClr val="FFFFFF"/>
          </a:solidFill>
          <a:latin typeface="Trebuchet MS" pitchFamily="-100" charset="0"/>
          <a:ea typeface="Trebuchet MS" pitchFamily="-100" charset="0"/>
          <a:cs typeface="Trebuchet MS" pitchFamily="-100" charset="0"/>
          <a:sym typeface="Trebuchet MS" pitchFamily="-100" charset="0"/>
        </a:defRPr>
      </a:lvl2pPr>
      <a:lvl3pPr algn="ctr" defTabSz="584229" rtl="0" eaLnBrk="0" fontAlgn="base" hangingPunct="0">
        <a:spcBef>
          <a:spcPct val="0"/>
        </a:spcBef>
        <a:spcAft>
          <a:spcPct val="0"/>
        </a:spcAft>
        <a:defRPr sz="6600" b="1" i="1">
          <a:solidFill>
            <a:srgbClr val="FFFFFF"/>
          </a:solidFill>
          <a:latin typeface="Trebuchet MS" pitchFamily="-100" charset="0"/>
          <a:ea typeface="Trebuchet MS" pitchFamily="-100" charset="0"/>
          <a:cs typeface="Trebuchet MS" pitchFamily="-100" charset="0"/>
          <a:sym typeface="Trebuchet MS" pitchFamily="-100" charset="0"/>
        </a:defRPr>
      </a:lvl3pPr>
      <a:lvl4pPr algn="ctr" defTabSz="584229" rtl="0" eaLnBrk="0" fontAlgn="base" hangingPunct="0">
        <a:spcBef>
          <a:spcPct val="0"/>
        </a:spcBef>
        <a:spcAft>
          <a:spcPct val="0"/>
        </a:spcAft>
        <a:defRPr sz="6600" b="1" i="1">
          <a:solidFill>
            <a:srgbClr val="FFFFFF"/>
          </a:solidFill>
          <a:latin typeface="Trebuchet MS" pitchFamily="-100" charset="0"/>
          <a:ea typeface="Trebuchet MS" pitchFamily="-100" charset="0"/>
          <a:cs typeface="Trebuchet MS" pitchFamily="-100" charset="0"/>
          <a:sym typeface="Trebuchet MS" pitchFamily="-100" charset="0"/>
        </a:defRPr>
      </a:lvl4pPr>
      <a:lvl5pPr algn="ctr" defTabSz="584229" rtl="0" eaLnBrk="0" fontAlgn="base" hangingPunct="0">
        <a:spcBef>
          <a:spcPct val="0"/>
        </a:spcBef>
        <a:spcAft>
          <a:spcPct val="0"/>
        </a:spcAft>
        <a:defRPr sz="6600" b="1" i="1">
          <a:solidFill>
            <a:srgbClr val="FFFFFF"/>
          </a:solidFill>
          <a:latin typeface="Trebuchet MS" pitchFamily="-100" charset="0"/>
          <a:ea typeface="Trebuchet MS" pitchFamily="-100" charset="0"/>
          <a:cs typeface="Trebuchet MS" pitchFamily="-100" charset="0"/>
          <a:sym typeface="Trebuchet MS" pitchFamily="-100" charset="0"/>
        </a:defRPr>
      </a:lvl5pPr>
      <a:lvl6pPr marL="457223" algn="ctr" defTabSz="584229" rtl="0" fontAlgn="base" hangingPunct="0">
        <a:spcBef>
          <a:spcPct val="0"/>
        </a:spcBef>
        <a:spcAft>
          <a:spcPct val="0"/>
        </a:spcAft>
        <a:defRPr sz="6600" b="1" i="1">
          <a:solidFill>
            <a:srgbClr val="FFFFFF"/>
          </a:solidFill>
          <a:latin typeface="Trebuchet MS" pitchFamily="-100" charset="0"/>
          <a:ea typeface="Trebuchet MS" pitchFamily="-100" charset="0"/>
          <a:cs typeface="Trebuchet MS" pitchFamily="-100" charset="0"/>
          <a:sym typeface="Trebuchet MS" pitchFamily="-100" charset="0"/>
        </a:defRPr>
      </a:lvl6pPr>
      <a:lvl7pPr marL="914446" algn="ctr" defTabSz="584229" rtl="0" fontAlgn="base" hangingPunct="0">
        <a:spcBef>
          <a:spcPct val="0"/>
        </a:spcBef>
        <a:spcAft>
          <a:spcPct val="0"/>
        </a:spcAft>
        <a:defRPr sz="6600" b="1" i="1">
          <a:solidFill>
            <a:srgbClr val="FFFFFF"/>
          </a:solidFill>
          <a:latin typeface="Trebuchet MS" pitchFamily="-100" charset="0"/>
          <a:ea typeface="Trebuchet MS" pitchFamily="-100" charset="0"/>
          <a:cs typeface="Trebuchet MS" pitchFamily="-100" charset="0"/>
          <a:sym typeface="Trebuchet MS" pitchFamily="-100" charset="0"/>
        </a:defRPr>
      </a:lvl7pPr>
      <a:lvl8pPr marL="1371668" algn="ctr" defTabSz="584229" rtl="0" fontAlgn="base" hangingPunct="0">
        <a:spcBef>
          <a:spcPct val="0"/>
        </a:spcBef>
        <a:spcAft>
          <a:spcPct val="0"/>
        </a:spcAft>
        <a:defRPr sz="6600" b="1" i="1">
          <a:solidFill>
            <a:srgbClr val="FFFFFF"/>
          </a:solidFill>
          <a:latin typeface="Trebuchet MS" pitchFamily="-100" charset="0"/>
          <a:ea typeface="Trebuchet MS" pitchFamily="-100" charset="0"/>
          <a:cs typeface="Trebuchet MS" pitchFamily="-100" charset="0"/>
          <a:sym typeface="Trebuchet MS" pitchFamily="-100" charset="0"/>
        </a:defRPr>
      </a:lvl8pPr>
      <a:lvl9pPr marL="1828892" algn="ctr" defTabSz="584229" rtl="0" fontAlgn="base" hangingPunct="0">
        <a:spcBef>
          <a:spcPct val="0"/>
        </a:spcBef>
        <a:spcAft>
          <a:spcPct val="0"/>
        </a:spcAft>
        <a:defRPr sz="6600" b="1" i="1">
          <a:solidFill>
            <a:srgbClr val="FFFFFF"/>
          </a:solidFill>
          <a:latin typeface="Trebuchet MS" pitchFamily="-100" charset="0"/>
          <a:ea typeface="Trebuchet MS" pitchFamily="-100" charset="0"/>
          <a:cs typeface="Trebuchet MS" pitchFamily="-100" charset="0"/>
          <a:sym typeface="Trebuchet MS" pitchFamily="-100" charset="0"/>
        </a:defRPr>
      </a:lvl9pPr>
    </p:titleStyle>
    <p:bodyStyle>
      <a:lvl1pPr marL="342917" indent="-342917" algn="l" defTabSz="584229" rtl="0" eaLnBrk="0" fontAlgn="base" hangingPunct="0">
        <a:spcBef>
          <a:spcPts val="4200"/>
        </a:spcBef>
        <a:spcAft>
          <a:spcPct val="0"/>
        </a:spcAft>
        <a:defRPr sz="3000">
          <a:solidFill>
            <a:srgbClr val="5C6670"/>
          </a:solidFill>
          <a:latin typeface="+mn-lt"/>
          <a:ea typeface="+mn-ea"/>
          <a:cs typeface="+mn-cs"/>
          <a:sym typeface="Trebuchet MS" pitchFamily="-100" charset="0"/>
        </a:defRPr>
      </a:lvl1pPr>
      <a:lvl2pPr marL="228611" indent="228611" algn="l" defTabSz="584229" rtl="0" eaLnBrk="0" fontAlgn="base" hangingPunct="0">
        <a:spcBef>
          <a:spcPts val="4200"/>
        </a:spcBef>
        <a:spcAft>
          <a:spcPct val="0"/>
        </a:spcAft>
        <a:defRPr sz="3000">
          <a:solidFill>
            <a:srgbClr val="5C6670"/>
          </a:solidFill>
          <a:latin typeface="+mn-lt"/>
          <a:ea typeface="+mn-ea"/>
          <a:cs typeface="+mn-cs"/>
          <a:sym typeface="Trebuchet MS" pitchFamily="-100" charset="0"/>
        </a:defRPr>
      </a:lvl2pPr>
      <a:lvl3pPr marL="457223" indent="457223" algn="l" defTabSz="584229" rtl="0" eaLnBrk="0" fontAlgn="base" hangingPunct="0">
        <a:spcBef>
          <a:spcPts val="4200"/>
        </a:spcBef>
        <a:spcAft>
          <a:spcPct val="0"/>
        </a:spcAft>
        <a:defRPr sz="3000">
          <a:solidFill>
            <a:srgbClr val="5C6670"/>
          </a:solidFill>
          <a:latin typeface="+mn-lt"/>
          <a:ea typeface="+mn-ea"/>
          <a:cs typeface="+mn-cs"/>
          <a:sym typeface="Trebuchet MS" pitchFamily="-100" charset="0"/>
        </a:defRPr>
      </a:lvl3pPr>
      <a:lvl4pPr marL="685835" indent="685835" algn="l" defTabSz="584229" rtl="0" eaLnBrk="0" fontAlgn="base" hangingPunct="0">
        <a:spcBef>
          <a:spcPts val="4200"/>
        </a:spcBef>
        <a:spcAft>
          <a:spcPct val="0"/>
        </a:spcAft>
        <a:defRPr sz="3000">
          <a:solidFill>
            <a:srgbClr val="5C6670"/>
          </a:solidFill>
          <a:latin typeface="+mn-lt"/>
          <a:ea typeface="+mn-ea"/>
          <a:cs typeface="+mn-cs"/>
          <a:sym typeface="Trebuchet MS" pitchFamily="-100" charset="0"/>
        </a:defRPr>
      </a:lvl4pPr>
      <a:lvl5pPr marL="914446" indent="914446" algn="l" defTabSz="584229" rtl="0" eaLnBrk="0" fontAlgn="base" hangingPunct="0">
        <a:spcBef>
          <a:spcPts val="4200"/>
        </a:spcBef>
        <a:spcAft>
          <a:spcPct val="0"/>
        </a:spcAft>
        <a:defRPr sz="3000">
          <a:solidFill>
            <a:srgbClr val="5C6670"/>
          </a:solidFill>
          <a:latin typeface="+mn-lt"/>
          <a:ea typeface="+mn-ea"/>
          <a:cs typeface="+mn-cs"/>
          <a:sym typeface="Trebuchet MS" pitchFamily="-100" charset="0"/>
        </a:defRPr>
      </a:lvl5pPr>
      <a:lvl6pPr marL="1371668" algn="l" defTabSz="584229" rtl="0" fontAlgn="base" hangingPunct="0">
        <a:spcBef>
          <a:spcPts val="4200"/>
        </a:spcBef>
        <a:spcAft>
          <a:spcPct val="0"/>
        </a:spcAft>
        <a:defRPr sz="3000">
          <a:solidFill>
            <a:srgbClr val="5C6670"/>
          </a:solidFill>
          <a:latin typeface="+mn-lt"/>
          <a:ea typeface="+mn-ea"/>
          <a:cs typeface="+mn-cs"/>
          <a:sym typeface="Trebuchet MS" pitchFamily="-100" charset="0"/>
        </a:defRPr>
      </a:lvl6pPr>
      <a:lvl7pPr marL="1828892" algn="l" defTabSz="584229" rtl="0" fontAlgn="base" hangingPunct="0">
        <a:spcBef>
          <a:spcPts val="4200"/>
        </a:spcBef>
        <a:spcAft>
          <a:spcPct val="0"/>
        </a:spcAft>
        <a:defRPr sz="3000">
          <a:solidFill>
            <a:srgbClr val="5C6670"/>
          </a:solidFill>
          <a:latin typeface="+mn-lt"/>
          <a:ea typeface="+mn-ea"/>
          <a:cs typeface="+mn-cs"/>
          <a:sym typeface="Trebuchet MS" pitchFamily="-100" charset="0"/>
        </a:defRPr>
      </a:lvl7pPr>
      <a:lvl8pPr marL="2286114" algn="l" defTabSz="584229" rtl="0" fontAlgn="base" hangingPunct="0">
        <a:spcBef>
          <a:spcPts val="4200"/>
        </a:spcBef>
        <a:spcAft>
          <a:spcPct val="0"/>
        </a:spcAft>
        <a:defRPr sz="3000">
          <a:solidFill>
            <a:srgbClr val="5C6670"/>
          </a:solidFill>
          <a:latin typeface="+mn-lt"/>
          <a:ea typeface="+mn-ea"/>
          <a:cs typeface="+mn-cs"/>
          <a:sym typeface="Trebuchet MS" pitchFamily="-100" charset="0"/>
        </a:defRPr>
      </a:lvl8pPr>
      <a:lvl9pPr marL="2743337" algn="l" defTabSz="584229" rtl="0" fontAlgn="base" hangingPunct="0">
        <a:spcBef>
          <a:spcPts val="4200"/>
        </a:spcBef>
        <a:spcAft>
          <a:spcPct val="0"/>
        </a:spcAft>
        <a:defRPr sz="3000">
          <a:solidFill>
            <a:srgbClr val="5C6670"/>
          </a:solidFill>
          <a:latin typeface="+mn-lt"/>
          <a:ea typeface="+mn-ea"/>
          <a:cs typeface="+mn-cs"/>
          <a:sym typeface="Trebuchet MS" pitchFamily="-100" charset="0"/>
        </a:defRPr>
      </a:lvl9pPr>
    </p:bodyStyle>
    <p:otherStyle>
      <a:defPPr>
        <a:defRPr lang="en-US"/>
      </a:defPPr>
      <a:lvl1pPr marL="0" algn="l" defTabSz="4572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23" algn="l" defTabSz="4572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46" algn="l" defTabSz="4572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68" algn="l" defTabSz="4572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92" algn="l" defTabSz="4572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114" algn="l" defTabSz="4572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337" algn="l" defTabSz="4572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560" algn="l" defTabSz="4572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783" algn="l" defTabSz="4572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7076" y="9134798"/>
            <a:ext cx="3556255" cy="6188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68747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</p:sldLayoutIdLst>
  <p:hf hdr="0" ftr="0" dt="0"/>
  <p:txStyles>
    <p:titleStyle>
      <a:lvl1pPr algn="l" defTabSz="584229" rtl="0" eaLnBrk="0" fontAlgn="base" hangingPunct="0">
        <a:spcBef>
          <a:spcPct val="0"/>
        </a:spcBef>
        <a:spcAft>
          <a:spcPct val="0"/>
        </a:spcAft>
        <a:defRPr sz="6600" b="1" i="1">
          <a:solidFill>
            <a:schemeClr val="bg2"/>
          </a:solidFill>
          <a:latin typeface="+mj-lt"/>
          <a:ea typeface="+mj-ea"/>
          <a:cs typeface="+mj-cs"/>
          <a:sym typeface="Trebuchet MS" pitchFamily="-100" charset="0"/>
        </a:defRPr>
      </a:lvl1pPr>
      <a:lvl2pPr algn="ctr" defTabSz="584229" rtl="0" eaLnBrk="0" fontAlgn="base" hangingPunct="0">
        <a:spcBef>
          <a:spcPct val="0"/>
        </a:spcBef>
        <a:spcAft>
          <a:spcPct val="0"/>
        </a:spcAft>
        <a:defRPr sz="6600" b="1" i="1">
          <a:solidFill>
            <a:srgbClr val="FFFFFF"/>
          </a:solidFill>
          <a:latin typeface="Trebuchet MS" pitchFamily="-100" charset="0"/>
          <a:ea typeface="Trebuchet MS" pitchFamily="-100" charset="0"/>
          <a:cs typeface="Trebuchet MS" pitchFamily="-100" charset="0"/>
          <a:sym typeface="Trebuchet MS" pitchFamily="-100" charset="0"/>
        </a:defRPr>
      </a:lvl2pPr>
      <a:lvl3pPr algn="ctr" defTabSz="584229" rtl="0" eaLnBrk="0" fontAlgn="base" hangingPunct="0">
        <a:spcBef>
          <a:spcPct val="0"/>
        </a:spcBef>
        <a:spcAft>
          <a:spcPct val="0"/>
        </a:spcAft>
        <a:defRPr sz="6600" b="1" i="1">
          <a:solidFill>
            <a:srgbClr val="FFFFFF"/>
          </a:solidFill>
          <a:latin typeface="Trebuchet MS" pitchFamily="-100" charset="0"/>
          <a:ea typeface="Trebuchet MS" pitchFamily="-100" charset="0"/>
          <a:cs typeface="Trebuchet MS" pitchFamily="-100" charset="0"/>
          <a:sym typeface="Trebuchet MS" pitchFamily="-100" charset="0"/>
        </a:defRPr>
      </a:lvl3pPr>
      <a:lvl4pPr algn="ctr" defTabSz="584229" rtl="0" eaLnBrk="0" fontAlgn="base" hangingPunct="0">
        <a:spcBef>
          <a:spcPct val="0"/>
        </a:spcBef>
        <a:spcAft>
          <a:spcPct val="0"/>
        </a:spcAft>
        <a:defRPr sz="6600" b="1" i="1">
          <a:solidFill>
            <a:srgbClr val="FFFFFF"/>
          </a:solidFill>
          <a:latin typeface="Trebuchet MS" pitchFamily="-100" charset="0"/>
          <a:ea typeface="Trebuchet MS" pitchFamily="-100" charset="0"/>
          <a:cs typeface="Trebuchet MS" pitchFamily="-100" charset="0"/>
          <a:sym typeface="Trebuchet MS" pitchFamily="-100" charset="0"/>
        </a:defRPr>
      </a:lvl4pPr>
      <a:lvl5pPr algn="ctr" defTabSz="584229" rtl="0" eaLnBrk="0" fontAlgn="base" hangingPunct="0">
        <a:spcBef>
          <a:spcPct val="0"/>
        </a:spcBef>
        <a:spcAft>
          <a:spcPct val="0"/>
        </a:spcAft>
        <a:defRPr sz="6600" b="1" i="1">
          <a:solidFill>
            <a:srgbClr val="FFFFFF"/>
          </a:solidFill>
          <a:latin typeface="Trebuchet MS" pitchFamily="-100" charset="0"/>
          <a:ea typeface="Trebuchet MS" pitchFamily="-100" charset="0"/>
          <a:cs typeface="Trebuchet MS" pitchFamily="-100" charset="0"/>
          <a:sym typeface="Trebuchet MS" pitchFamily="-100" charset="0"/>
        </a:defRPr>
      </a:lvl5pPr>
      <a:lvl6pPr marL="457223" algn="ctr" defTabSz="584229" rtl="0" fontAlgn="base" hangingPunct="0">
        <a:spcBef>
          <a:spcPct val="0"/>
        </a:spcBef>
        <a:spcAft>
          <a:spcPct val="0"/>
        </a:spcAft>
        <a:defRPr sz="6600" b="1" i="1">
          <a:solidFill>
            <a:srgbClr val="FFFFFF"/>
          </a:solidFill>
          <a:latin typeface="Trebuchet MS" pitchFamily="-100" charset="0"/>
          <a:ea typeface="Trebuchet MS" pitchFamily="-100" charset="0"/>
          <a:cs typeface="Trebuchet MS" pitchFamily="-100" charset="0"/>
          <a:sym typeface="Trebuchet MS" pitchFamily="-100" charset="0"/>
        </a:defRPr>
      </a:lvl6pPr>
      <a:lvl7pPr marL="914446" algn="ctr" defTabSz="584229" rtl="0" fontAlgn="base" hangingPunct="0">
        <a:spcBef>
          <a:spcPct val="0"/>
        </a:spcBef>
        <a:spcAft>
          <a:spcPct val="0"/>
        </a:spcAft>
        <a:defRPr sz="6600" b="1" i="1">
          <a:solidFill>
            <a:srgbClr val="FFFFFF"/>
          </a:solidFill>
          <a:latin typeface="Trebuchet MS" pitchFamily="-100" charset="0"/>
          <a:ea typeface="Trebuchet MS" pitchFamily="-100" charset="0"/>
          <a:cs typeface="Trebuchet MS" pitchFamily="-100" charset="0"/>
          <a:sym typeface="Trebuchet MS" pitchFamily="-100" charset="0"/>
        </a:defRPr>
      </a:lvl7pPr>
      <a:lvl8pPr marL="1371668" algn="ctr" defTabSz="584229" rtl="0" fontAlgn="base" hangingPunct="0">
        <a:spcBef>
          <a:spcPct val="0"/>
        </a:spcBef>
        <a:spcAft>
          <a:spcPct val="0"/>
        </a:spcAft>
        <a:defRPr sz="6600" b="1" i="1">
          <a:solidFill>
            <a:srgbClr val="FFFFFF"/>
          </a:solidFill>
          <a:latin typeface="Trebuchet MS" pitchFamily="-100" charset="0"/>
          <a:ea typeface="Trebuchet MS" pitchFamily="-100" charset="0"/>
          <a:cs typeface="Trebuchet MS" pitchFamily="-100" charset="0"/>
          <a:sym typeface="Trebuchet MS" pitchFamily="-100" charset="0"/>
        </a:defRPr>
      </a:lvl8pPr>
      <a:lvl9pPr marL="1828892" algn="ctr" defTabSz="584229" rtl="0" fontAlgn="base" hangingPunct="0">
        <a:spcBef>
          <a:spcPct val="0"/>
        </a:spcBef>
        <a:spcAft>
          <a:spcPct val="0"/>
        </a:spcAft>
        <a:defRPr sz="6600" b="1" i="1">
          <a:solidFill>
            <a:srgbClr val="FFFFFF"/>
          </a:solidFill>
          <a:latin typeface="Trebuchet MS" pitchFamily="-100" charset="0"/>
          <a:ea typeface="Trebuchet MS" pitchFamily="-100" charset="0"/>
          <a:cs typeface="Trebuchet MS" pitchFamily="-100" charset="0"/>
          <a:sym typeface="Trebuchet MS" pitchFamily="-100" charset="0"/>
        </a:defRPr>
      </a:lvl9pPr>
    </p:titleStyle>
    <p:bodyStyle>
      <a:lvl1pPr marL="342917" indent="-342917" algn="l" defTabSz="584229" rtl="0" eaLnBrk="0" fontAlgn="base" hangingPunct="0">
        <a:spcBef>
          <a:spcPts val="4200"/>
        </a:spcBef>
        <a:spcAft>
          <a:spcPct val="0"/>
        </a:spcAft>
        <a:defRPr sz="3000">
          <a:solidFill>
            <a:srgbClr val="5C6670"/>
          </a:solidFill>
          <a:latin typeface="+mn-lt"/>
          <a:ea typeface="+mn-ea"/>
          <a:cs typeface="+mn-cs"/>
          <a:sym typeface="Trebuchet MS" pitchFamily="-100" charset="0"/>
        </a:defRPr>
      </a:lvl1pPr>
      <a:lvl2pPr marL="228611" indent="228611" algn="l" defTabSz="584229" rtl="0" eaLnBrk="0" fontAlgn="base" hangingPunct="0">
        <a:spcBef>
          <a:spcPts val="4200"/>
        </a:spcBef>
        <a:spcAft>
          <a:spcPct val="0"/>
        </a:spcAft>
        <a:defRPr sz="3000">
          <a:solidFill>
            <a:srgbClr val="5C6670"/>
          </a:solidFill>
          <a:latin typeface="+mn-lt"/>
          <a:ea typeface="+mn-ea"/>
          <a:cs typeface="+mn-cs"/>
          <a:sym typeface="Trebuchet MS" pitchFamily="-100" charset="0"/>
        </a:defRPr>
      </a:lvl2pPr>
      <a:lvl3pPr marL="457223" indent="457223" algn="l" defTabSz="584229" rtl="0" eaLnBrk="0" fontAlgn="base" hangingPunct="0">
        <a:spcBef>
          <a:spcPts val="4200"/>
        </a:spcBef>
        <a:spcAft>
          <a:spcPct val="0"/>
        </a:spcAft>
        <a:defRPr sz="3000">
          <a:solidFill>
            <a:srgbClr val="5C6670"/>
          </a:solidFill>
          <a:latin typeface="+mn-lt"/>
          <a:ea typeface="+mn-ea"/>
          <a:cs typeface="+mn-cs"/>
          <a:sym typeface="Trebuchet MS" pitchFamily="-100" charset="0"/>
        </a:defRPr>
      </a:lvl3pPr>
      <a:lvl4pPr marL="685835" indent="685835" algn="l" defTabSz="584229" rtl="0" eaLnBrk="0" fontAlgn="base" hangingPunct="0">
        <a:spcBef>
          <a:spcPts val="4200"/>
        </a:spcBef>
        <a:spcAft>
          <a:spcPct val="0"/>
        </a:spcAft>
        <a:defRPr sz="3000">
          <a:solidFill>
            <a:srgbClr val="5C6670"/>
          </a:solidFill>
          <a:latin typeface="+mn-lt"/>
          <a:ea typeface="+mn-ea"/>
          <a:cs typeface="+mn-cs"/>
          <a:sym typeface="Trebuchet MS" pitchFamily="-100" charset="0"/>
        </a:defRPr>
      </a:lvl4pPr>
      <a:lvl5pPr marL="914446" indent="914446" algn="l" defTabSz="584229" rtl="0" eaLnBrk="0" fontAlgn="base" hangingPunct="0">
        <a:spcBef>
          <a:spcPts val="4200"/>
        </a:spcBef>
        <a:spcAft>
          <a:spcPct val="0"/>
        </a:spcAft>
        <a:defRPr sz="3000">
          <a:solidFill>
            <a:srgbClr val="5C6670"/>
          </a:solidFill>
          <a:latin typeface="+mn-lt"/>
          <a:ea typeface="+mn-ea"/>
          <a:cs typeface="+mn-cs"/>
          <a:sym typeface="Trebuchet MS" pitchFamily="-100" charset="0"/>
        </a:defRPr>
      </a:lvl5pPr>
      <a:lvl6pPr marL="1371668" algn="l" defTabSz="584229" rtl="0" fontAlgn="base" hangingPunct="0">
        <a:spcBef>
          <a:spcPts val="4200"/>
        </a:spcBef>
        <a:spcAft>
          <a:spcPct val="0"/>
        </a:spcAft>
        <a:defRPr sz="3000">
          <a:solidFill>
            <a:srgbClr val="5C6670"/>
          </a:solidFill>
          <a:latin typeface="+mn-lt"/>
          <a:ea typeface="+mn-ea"/>
          <a:cs typeface="+mn-cs"/>
          <a:sym typeface="Trebuchet MS" pitchFamily="-100" charset="0"/>
        </a:defRPr>
      </a:lvl6pPr>
      <a:lvl7pPr marL="1828892" algn="l" defTabSz="584229" rtl="0" fontAlgn="base" hangingPunct="0">
        <a:spcBef>
          <a:spcPts val="4200"/>
        </a:spcBef>
        <a:spcAft>
          <a:spcPct val="0"/>
        </a:spcAft>
        <a:defRPr sz="3000">
          <a:solidFill>
            <a:srgbClr val="5C6670"/>
          </a:solidFill>
          <a:latin typeface="+mn-lt"/>
          <a:ea typeface="+mn-ea"/>
          <a:cs typeface="+mn-cs"/>
          <a:sym typeface="Trebuchet MS" pitchFamily="-100" charset="0"/>
        </a:defRPr>
      </a:lvl7pPr>
      <a:lvl8pPr marL="2286114" algn="l" defTabSz="584229" rtl="0" fontAlgn="base" hangingPunct="0">
        <a:spcBef>
          <a:spcPts val="4200"/>
        </a:spcBef>
        <a:spcAft>
          <a:spcPct val="0"/>
        </a:spcAft>
        <a:defRPr sz="3000">
          <a:solidFill>
            <a:srgbClr val="5C6670"/>
          </a:solidFill>
          <a:latin typeface="+mn-lt"/>
          <a:ea typeface="+mn-ea"/>
          <a:cs typeface="+mn-cs"/>
          <a:sym typeface="Trebuchet MS" pitchFamily="-100" charset="0"/>
        </a:defRPr>
      </a:lvl8pPr>
      <a:lvl9pPr marL="2743337" algn="l" defTabSz="584229" rtl="0" fontAlgn="base" hangingPunct="0">
        <a:spcBef>
          <a:spcPts val="4200"/>
        </a:spcBef>
        <a:spcAft>
          <a:spcPct val="0"/>
        </a:spcAft>
        <a:defRPr sz="3000">
          <a:solidFill>
            <a:srgbClr val="5C6670"/>
          </a:solidFill>
          <a:latin typeface="+mn-lt"/>
          <a:ea typeface="+mn-ea"/>
          <a:cs typeface="+mn-cs"/>
          <a:sym typeface="Trebuchet MS" pitchFamily="-100" charset="0"/>
        </a:defRPr>
      </a:lvl9pPr>
    </p:bodyStyle>
    <p:otherStyle>
      <a:defPPr>
        <a:defRPr lang="en-US"/>
      </a:defPPr>
      <a:lvl1pPr marL="0" algn="l" defTabSz="4572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23" algn="l" defTabSz="4572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46" algn="l" defTabSz="4572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68" algn="l" defTabSz="4572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92" algn="l" defTabSz="4572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114" algn="l" defTabSz="4572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337" algn="l" defTabSz="4572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560" algn="l" defTabSz="4572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783" algn="l" defTabSz="4572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4"/>
          <p:cNvSpPr>
            <a:spLocks noGrp="1"/>
          </p:cNvSpPr>
          <p:nvPr>
            <p:ph type="title"/>
          </p:nvPr>
        </p:nvSpPr>
        <p:spPr bwMode="auto">
          <a:xfrm>
            <a:off x="846694" y="3886205"/>
            <a:ext cx="15646878" cy="2312987"/>
          </a:xfrm>
          <a:prstGeom prst="rect">
            <a:avLst/>
          </a:prstGeom>
          <a:noFill/>
          <a:ln w="3175">
            <a:noFill/>
            <a:miter lim="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>
                <a:sym typeface="Trebuchet MS" pitchFamily="-100" charset="0"/>
              </a:rPr>
              <a:t>Click to edit </a:t>
            </a:r>
            <a:br>
              <a:rPr lang="en-US" dirty="0">
                <a:sym typeface="Trebuchet MS" pitchFamily="-100" charset="0"/>
              </a:rPr>
            </a:br>
            <a:r>
              <a:rPr lang="en-US" dirty="0">
                <a:sym typeface="Trebuchet MS" pitchFamily="-100" charset="0"/>
              </a:rPr>
              <a:t>Master title style</a:t>
            </a:r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7076" y="9134798"/>
            <a:ext cx="3632455" cy="6188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18234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5" r:id="rId2"/>
  </p:sldLayoutIdLst>
  <p:hf hdr="0" ftr="0" dt="0"/>
  <p:txStyles>
    <p:titleStyle>
      <a:lvl1pPr algn="ctr" defTabSz="584199" rtl="0" eaLnBrk="0" fontAlgn="base" hangingPunct="0">
        <a:spcBef>
          <a:spcPct val="0"/>
        </a:spcBef>
        <a:spcAft>
          <a:spcPct val="0"/>
        </a:spcAft>
        <a:defRPr sz="6500" b="1" i="1">
          <a:solidFill>
            <a:srgbClr val="FFFFFF"/>
          </a:solidFill>
          <a:latin typeface="+mj-lt"/>
          <a:ea typeface="+mj-ea"/>
          <a:cs typeface="+mj-cs"/>
          <a:sym typeface="Trebuchet MS" pitchFamily="-100" charset="0"/>
        </a:defRPr>
      </a:lvl1pPr>
      <a:lvl2pPr algn="ctr" defTabSz="584199" rtl="0" eaLnBrk="0" fontAlgn="base" hangingPunct="0">
        <a:spcBef>
          <a:spcPct val="0"/>
        </a:spcBef>
        <a:spcAft>
          <a:spcPct val="0"/>
        </a:spcAft>
        <a:defRPr sz="6500" b="1" i="1">
          <a:solidFill>
            <a:srgbClr val="FFFFFF"/>
          </a:solidFill>
          <a:latin typeface="Trebuchet MS" pitchFamily="-100" charset="0"/>
          <a:ea typeface="Trebuchet MS" pitchFamily="-100" charset="0"/>
          <a:cs typeface="Trebuchet MS" pitchFamily="-100" charset="0"/>
          <a:sym typeface="Trebuchet MS" pitchFamily="-100" charset="0"/>
        </a:defRPr>
      </a:lvl2pPr>
      <a:lvl3pPr algn="ctr" defTabSz="584199" rtl="0" eaLnBrk="0" fontAlgn="base" hangingPunct="0">
        <a:spcBef>
          <a:spcPct val="0"/>
        </a:spcBef>
        <a:spcAft>
          <a:spcPct val="0"/>
        </a:spcAft>
        <a:defRPr sz="6500" b="1" i="1">
          <a:solidFill>
            <a:srgbClr val="FFFFFF"/>
          </a:solidFill>
          <a:latin typeface="Trebuchet MS" pitchFamily="-100" charset="0"/>
          <a:ea typeface="Trebuchet MS" pitchFamily="-100" charset="0"/>
          <a:cs typeface="Trebuchet MS" pitchFamily="-100" charset="0"/>
          <a:sym typeface="Trebuchet MS" pitchFamily="-100" charset="0"/>
        </a:defRPr>
      </a:lvl3pPr>
      <a:lvl4pPr algn="ctr" defTabSz="584199" rtl="0" eaLnBrk="0" fontAlgn="base" hangingPunct="0">
        <a:spcBef>
          <a:spcPct val="0"/>
        </a:spcBef>
        <a:spcAft>
          <a:spcPct val="0"/>
        </a:spcAft>
        <a:defRPr sz="6500" b="1" i="1">
          <a:solidFill>
            <a:srgbClr val="FFFFFF"/>
          </a:solidFill>
          <a:latin typeface="Trebuchet MS" pitchFamily="-100" charset="0"/>
          <a:ea typeface="Trebuchet MS" pitchFamily="-100" charset="0"/>
          <a:cs typeface="Trebuchet MS" pitchFamily="-100" charset="0"/>
          <a:sym typeface="Trebuchet MS" pitchFamily="-100" charset="0"/>
        </a:defRPr>
      </a:lvl4pPr>
      <a:lvl5pPr algn="ctr" defTabSz="584199" rtl="0" eaLnBrk="0" fontAlgn="base" hangingPunct="0">
        <a:spcBef>
          <a:spcPct val="0"/>
        </a:spcBef>
        <a:spcAft>
          <a:spcPct val="0"/>
        </a:spcAft>
        <a:defRPr sz="6500" b="1" i="1">
          <a:solidFill>
            <a:srgbClr val="FFFFFF"/>
          </a:solidFill>
          <a:latin typeface="Trebuchet MS" pitchFamily="-100" charset="0"/>
          <a:ea typeface="Trebuchet MS" pitchFamily="-100" charset="0"/>
          <a:cs typeface="Trebuchet MS" pitchFamily="-100" charset="0"/>
          <a:sym typeface="Trebuchet MS" pitchFamily="-100" charset="0"/>
        </a:defRPr>
      </a:lvl5pPr>
      <a:lvl6pPr marL="457199" algn="ctr" defTabSz="584199" rtl="0" fontAlgn="base" hangingPunct="0">
        <a:spcBef>
          <a:spcPct val="0"/>
        </a:spcBef>
        <a:spcAft>
          <a:spcPct val="0"/>
        </a:spcAft>
        <a:defRPr sz="6500" b="1" i="1">
          <a:solidFill>
            <a:srgbClr val="FFFFFF"/>
          </a:solidFill>
          <a:latin typeface="Trebuchet MS" pitchFamily="-100" charset="0"/>
          <a:ea typeface="Trebuchet MS" pitchFamily="-100" charset="0"/>
          <a:cs typeface="Trebuchet MS" pitchFamily="-100" charset="0"/>
          <a:sym typeface="Trebuchet MS" pitchFamily="-100" charset="0"/>
        </a:defRPr>
      </a:lvl6pPr>
      <a:lvl7pPr marL="914400" algn="ctr" defTabSz="584199" rtl="0" fontAlgn="base" hangingPunct="0">
        <a:spcBef>
          <a:spcPct val="0"/>
        </a:spcBef>
        <a:spcAft>
          <a:spcPct val="0"/>
        </a:spcAft>
        <a:defRPr sz="6500" b="1" i="1">
          <a:solidFill>
            <a:srgbClr val="FFFFFF"/>
          </a:solidFill>
          <a:latin typeface="Trebuchet MS" pitchFamily="-100" charset="0"/>
          <a:ea typeface="Trebuchet MS" pitchFamily="-100" charset="0"/>
          <a:cs typeface="Trebuchet MS" pitchFamily="-100" charset="0"/>
          <a:sym typeface="Trebuchet MS" pitchFamily="-100" charset="0"/>
        </a:defRPr>
      </a:lvl7pPr>
      <a:lvl8pPr marL="1371599" algn="ctr" defTabSz="584199" rtl="0" fontAlgn="base" hangingPunct="0">
        <a:spcBef>
          <a:spcPct val="0"/>
        </a:spcBef>
        <a:spcAft>
          <a:spcPct val="0"/>
        </a:spcAft>
        <a:defRPr sz="6500" b="1" i="1">
          <a:solidFill>
            <a:srgbClr val="FFFFFF"/>
          </a:solidFill>
          <a:latin typeface="Trebuchet MS" pitchFamily="-100" charset="0"/>
          <a:ea typeface="Trebuchet MS" pitchFamily="-100" charset="0"/>
          <a:cs typeface="Trebuchet MS" pitchFamily="-100" charset="0"/>
          <a:sym typeface="Trebuchet MS" pitchFamily="-100" charset="0"/>
        </a:defRPr>
      </a:lvl8pPr>
      <a:lvl9pPr marL="1828798" algn="ctr" defTabSz="584199" rtl="0" fontAlgn="base" hangingPunct="0">
        <a:spcBef>
          <a:spcPct val="0"/>
        </a:spcBef>
        <a:spcAft>
          <a:spcPct val="0"/>
        </a:spcAft>
        <a:defRPr sz="6500" b="1" i="1">
          <a:solidFill>
            <a:srgbClr val="FFFFFF"/>
          </a:solidFill>
          <a:latin typeface="Trebuchet MS" pitchFamily="-100" charset="0"/>
          <a:ea typeface="Trebuchet MS" pitchFamily="-100" charset="0"/>
          <a:cs typeface="Trebuchet MS" pitchFamily="-100" charset="0"/>
          <a:sym typeface="Trebuchet MS" pitchFamily="-100" charset="0"/>
        </a:defRPr>
      </a:lvl9pPr>
    </p:titleStyle>
    <p:bodyStyle>
      <a:lvl1pPr marL="342899" indent="-342899" algn="l" defTabSz="584199" rtl="0" eaLnBrk="0" fontAlgn="base" hangingPunct="0">
        <a:spcBef>
          <a:spcPts val="4200"/>
        </a:spcBef>
        <a:spcAft>
          <a:spcPct val="0"/>
        </a:spcAft>
        <a:defRPr sz="3000">
          <a:solidFill>
            <a:srgbClr val="5C6670"/>
          </a:solidFill>
          <a:latin typeface="+mn-lt"/>
          <a:ea typeface="+mn-ea"/>
          <a:cs typeface="+mn-cs"/>
          <a:sym typeface="Trebuchet MS" pitchFamily="-100" charset="0"/>
        </a:defRPr>
      </a:lvl1pPr>
      <a:lvl2pPr marL="228601" indent="228601" algn="l" defTabSz="584199" rtl="0" eaLnBrk="0" fontAlgn="base" hangingPunct="0">
        <a:spcBef>
          <a:spcPts val="4200"/>
        </a:spcBef>
        <a:spcAft>
          <a:spcPct val="0"/>
        </a:spcAft>
        <a:defRPr sz="3000">
          <a:solidFill>
            <a:srgbClr val="5C6670"/>
          </a:solidFill>
          <a:latin typeface="+mn-lt"/>
          <a:ea typeface="+mn-ea"/>
          <a:cs typeface="+mn-cs"/>
          <a:sym typeface="Trebuchet MS" pitchFamily="-100" charset="0"/>
        </a:defRPr>
      </a:lvl2pPr>
      <a:lvl3pPr marL="457199" indent="457199" algn="l" defTabSz="584199" rtl="0" eaLnBrk="0" fontAlgn="base" hangingPunct="0">
        <a:spcBef>
          <a:spcPts val="4200"/>
        </a:spcBef>
        <a:spcAft>
          <a:spcPct val="0"/>
        </a:spcAft>
        <a:defRPr sz="3000">
          <a:solidFill>
            <a:srgbClr val="5C6670"/>
          </a:solidFill>
          <a:latin typeface="+mn-lt"/>
          <a:ea typeface="+mn-ea"/>
          <a:cs typeface="+mn-cs"/>
          <a:sym typeface="Trebuchet MS" pitchFamily="-100" charset="0"/>
        </a:defRPr>
      </a:lvl3pPr>
      <a:lvl4pPr marL="685799" indent="685799" algn="l" defTabSz="584199" rtl="0" eaLnBrk="0" fontAlgn="base" hangingPunct="0">
        <a:spcBef>
          <a:spcPts val="4200"/>
        </a:spcBef>
        <a:spcAft>
          <a:spcPct val="0"/>
        </a:spcAft>
        <a:defRPr sz="3000">
          <a:solidFill>
            <a:srgbClr val="5C6670"/>
          </a:solidFill>
          <a:latin typeface="+mn-lt"/>
          <a:ea typeface="+mn-ea"/>
          <a:cs typeface="+mn-cs"/>
          <a:sym typeface="Trebuchet MS" pitchFamily="-100" charset="0"/>
        </a:defRPr>
      </a:lvl4pPr>
      <a:lvl5pPr marL="914400" indent="914400" algn="l" defTabSz="584199" rtl="0" eaLnBrk="0" fontAlgn="base" hangingPunct="0">
        <a:spcBef>
          <a:spcPts val="4200"/>
        </a:spcBef>
        <a:spcAft>
          <a:spcPct val="0"/>
        </a:spcAft>
        <a:defRPr sz="3000">
          <a:solidFill>
            <a:srgbClr val="5C6670"/>
          </a:solidFill>
          <a:latin typeface="+mn-lt"/>
          <a:ea typeface="+mn-ea"/>
          <a:cs typeface="+mn-cs"/>
          <a:sym typeface="Trebuchet MS" pitchFamily="-100" charset="0"/>
        </a:defRPr>
      </a:lvl5pPr>
      <a:lvl6pPr marL="1371599" algn="l" defTabSz="584199" rtl="0" fontAlgn="base" hangingPunct="0">
        <a:spcBef>
          <a:spcPts val="4200"/>
        </a:spcBef>
        <a:spcAft>
          <a:spcPct val="0"/>
        </a:spcAft>
        <a:defRPr sz="3000">
          <a:solidFill>
            <a:srgbClr val="5C6670"/>
          </a:solidFill>
          <a:latin typeface="+mn-lt"/>
          <a:ea typeface="+mn-ea"/>
          <a:cs typeface="+mn-cs"/>
          <a:sym typeface="Trebuchet MS" pitchFamily="-100" charset="0"/>
        </a:defRPr>
      </a:lvl6pPr>
      <a:lvl7pPr marL="1828798" algn="l" defTabSz="584199" rtl="0" fontAlgn="base" hangingPunct="0">
        <a:spcBef>
          <a:spcPts val="4200"/>
        </a:spcBef>
        <a:spcAft>
          <a:spcPct val="0"/>
        </a:spcAft>
        <a:defRPr sz="3000">
          <a:solidFill>
            <a:srgbClr val="5C6670"/>
          </a:solidFill>
          <a:latin typeface="+mn-lt"/>
          <a:ea typeface="+mn-ea"/>
          <a:cs typeface="+mn-cs"/>
          <a:sym typeface="Trebuchet MS" pitchFamily="-100" charset="0"/>
        </a:defRPr>
      </a:lvl7pPr>
      <a:lvl8pPr marL="2285999" algn="l" defTabSz="584199" rtl="0" fontAlgn="base" hangingPunct="0">
        <a:spcBef>
          <a:spcPts val="4200"/>
        </a:spcBef>
        <a:spcAft>
          <a:spcPct val="0"/>
        </a:spcAft>
        <a:defRPr sz="3000">
          <a:solidFill>
            <a:srgbClr val="5C6670"/>
          </a:solidFill>
          <a:latin typeface="+mn-lt"/>
          <a:ea typeface="+mn-ea"/>
          <a:cs typeface="+mn-cs"/>
          <a:sym typeface="Trebuchet MS" pitchFamily="-100" charset="0"/>
        </a:defRPr>
      </a:lvl8pPr>
      <a:lvl9pPr marL="2743197" algn="l" defTabSz="584199" rtl="0" fontAlgn="base" hangingPunct="0">
        <a:spcBef>
          <a:spcPts val="4200"/>
        </a:spcBef>
        <a:spcAft>
          <a:spcPct val="0"/>
        </a:spcAft>
        <a:defRPr sz="3000">
          <a:solidFill>
            <a:srgbClr val="5C6670"/>
          </a:solidFill>
          <a:latin typeface="+mn-lt"/>
          <a:ea typeface="+mn-ea"/>
          <a:cs typeface="+mn-cs"/>
          <a:sym typeface="Trebuchet MS" pitchFamily="-100" charset="0"/>
        </a:defRPr>
      </a:lvl9pPr>
    </p:bodyStyle>
    <p:otherStyle>
      <a:defPPr>
        <a:defRPr lang="en-US"/>
      </a:defPPr>
      <a:lvl1pPr marL="0" algn="l" defTabSz="45719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99" algn="l" defTabSz="45719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19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99" algn="l" defTabSz="45719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98" algn="l" defTabSz="45719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99" algn="l" defTabSz="45719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97" algn="l" defTabSz="45719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96" algn="l" defTabSz="45719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96" algn="l" defTabSz="45719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emf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9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67731" y="183930"/>
            <a:ext cx="13004800" cy="5531069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en-US" dirty="0">
                <a:solidFill>
                  <a:schemeClr val="bg2">
                    <a:lumMod val="50000"/>
                  </a:schemeClr>
                </a:solidFill>
                <a:latin typeface="Trebuchet MS" pitchFamily="34" charset="0"/>
              </a:rPr>
              <a:t>State Engineer’s Office </a:t>
            </a:r>
            <a:br>
              <a:rPr lang="en-US" dirty="0">
                <a:solidFill>
                  <a:schemeClr val="bg2">
                    <a:lumMod val="50000"/>
                  </a:schemeClr>
                </a:solidFill>
                <a:latin typeface="Trebuchet MS" pitchFamily="34" charset="0"/>
              </a:rPr>
            </a:br>
            <a:r>
              <a:rPr lang="en-US" dirty="0">
                <a:solidFill>
                  <a:schemeClr val="bg2">
                    <a:lumMod val="50000"/>
                  </a:schemeClr>
                </a:solidFill>
                <a:latin typeface="Trebuchet MS" pitchFamily="34" charset="0"/>
              </a:rPr>
              <a:t>Compact Compliance Strategy</a:t>
            </a:r>
            <a:br>
              <a:rPr lang="en-US" dirty="0">
                <a:solidFill>
                  <a:schemeClr val="bg2">
                    <a:lumMod val="50000"/>
                  </a:schemeClr>
                </a:solidFill>
                <a:latin typeface="Trebuchet MS" pitchFamily="34" charset="0"/>
              </a:rPr>
            </a:br>
            <a:br>
              <a:rPr lang="en-US" sz="1400" dirty="0">
                <a:solidFill>
                  <a:schemeClr val="bg2">
                    <a:lumMod val="50000"/>
                  </a:schemeClr>
                </a:solidFill>
                <a:latin typeface="Trebuchet MS" pitchFamily="34" charset="0"/>
              </a:rPr>
            </a:br>
            <a:r>
              <a:rPr lang="en-US" sz="5400" dirty="0">
                <a:solidFill>
                  <a:schemeClr val="bg2">
                    <a:lumMod val="50000"/>
                  </a:schemeClr>
                </a:solidFill>
                <a:latin typeface="Trebuchet MS" pitchFamily="34" charset="0"/>
              </a:rPr>
              <a:t>Colorado River Basin</a:t>
            </a:r>
            <a:br>
              <a:rPr lang="en-US" sz="5400" dirty="0">
                <a:solidFill>
                  <a:schemeClr val="bg2">
                    <a:lumMod val="50000"/>
                  </a:schemeClr>
                </a:solidFill>
                <a:latin typeface="Trebuchet MS" pitchFamily="34" charset="0"/>
              </a:rPr>
            </a:br>
            <a:br>
              <a:rPr lang="en-US" sz="5400" dirty="0">
                <a:solidFill>
                  <a:schemeClr val="bg2">
                    <a:lumMod val="50000"/>
                  </a:schemeClr>
                </a:solidFill>
                <a:latin typeface="Trebuchet MS" pitchFamily="34" charset="0"/>
              </a:rPr>
            </a:br>
            <a:r>
              <a:rPr lang="en-US" sz="4800" dirty="0">
                <a:solidFill>
                  <a:schemeClr val="bg2">
                    <a:lumMod val="50000"/>
                  </a:schemeClr>
                </a:solidFill>
                <a:latin typeface="Trebuchet MS" pitchFamily="34" charset="0"/>
              </a:rPr>
              <a:t>Southwest Basin Roundtable; May 13, 2020</a:t>
            </a:r>
            <a:br>
              <a:rPr lang="en-US" sz="4800" dirty="0">
                <a:solidFill>
                  <a:schemeClr val="bg2">
                    <a:lumMod val="50000"/>
                  </a:schemeClr>
                </a:solidFill>
                <a:latin typeface="Trebuchet MS" pitchFamily="34" charset="0"/>
              </a:rPr>
            </a:br>
            <a:endParaRPr lang="en-US" sz="4800" dirty="0">
              <a:solidFill>
                <a:schemeClr val="bg2">
                  <a:lumMod val="50000"/>
                </a:schemeClr>
              </a:solidFill>
              <a:latin typeface="Trebuchet MS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183731" y="5181600"/>
            <a:ext cx="10972800" cy="2609851"/>
          </a:xfrm>
          <a:prstGeom prst="rect">
            <a:avLst/>
          </a:prstGeom>
        </p:spPr>
        <p:txBody>
          <a:bodyPr vert="horz" lIns="130046" tIns="65023" rIns="130046" bIns="65023" anchor="ctr" anchorCtr="0">
            <a:noAutofit/>
          </a:bodyPr>
          <a:lstStyle/>
          <a:p>
            <a:r>
              <a:rPr lang="en-US" sz="2801" dirty="0">
                <a:solidFill>
                  <a:schemeClr val="bg2">
                    <a:lumMod val="50000"/>
                  </a:schemeClr>
                </a:solidFill>
                <a:latin typeface="Trebuchet MS" pitchFamily="34" charset="0"/>
              </a:rPr>
              <a:t>Kevin Rein, P.E., State Engineer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2801" dirty="0">
                <a:solidFill>
                  <a:schemeClr val="bg2">
                    <a:lumMod val="50000"/>
                  </a:schemeClr>
                </a:solidFill>
                <a:latin typeface="Trebuchet MS" pitchFamily="34" charset="0"/>
              </a:rPr>
              <a:t>Division of Water Resources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en-US" sz="2801" dirty="0">
              <a:solidFill>
                <a:schemeClr val="bg2">
                  <a:lumMod val="50000"/>
                </a:schemeClr>
              </a:solidFill>
              <a:latin typeface="Trebuchet MS" pitchFamily="34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2801" dirty="0">
                <a:solidFill>
                  <a:schemeClr val="bg2">
                    <a:lumMod val="50000"/>
                  </a:schemeClr>
                </a:solidFill>
                <a:latin typeface="Trebuchet MS" pitchFamily="34" charset="0"/>
              </a:rPr>
              <a:t>March 31, 2020</a:t>
            </a:r>
          </a:p>
        </p:txBody>
      </p:sp>
    </p:spTree>
    <p:extLst>
      <p:ext uri="{BB962C8B-B14F-4D97-AF65-F5344CB8AC3E}">
        <p14:creationId xmlns:p14="http://schemas.microsoft.com/office/powerpoint/2010/main" val="1101309720"/>
      </p:ext>
    </p:extLst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846692" y="1981200"/>
            <a:ext cx="16053039" cy="6400800"/>
          </a:xfrm>
          <a:prstGeom prst="rect">
            <a:avLst/>
          </a:prstGeom>
          <a:noFill/>
        </p:spPr>
        <p:txBody>
          <a:bodyPr vert="horz" lIns="92070" tIns="46035" rIns="92070" bIns="46035">
            <a:normAutofit/>
          </a:bodyPr>
          <a:lstStyle/>
          <a:p>
            <a:pPr lvl="3" indent="-685800" defTabSz="1300525" fontAlgn="auto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SzPct val="100000"/>
              <a:buFont typeface="Arial" panose="020B0604020202020204" pitchFamily="34" charset="0"/>
              <a:buChar char="•"/>
              <a:defRPr>
                <a:uFillTx/>
              </a:defRPr>
            </a:pPr>
            <a:r>
              <a:rPr lang="en-US" sz="5400" dirty="0">
                <a:solidFill>
                  <a:schemeClr val="tx2">
                    <a:lumMod val="10000"/>
                  </a:schemeClr>
                </a:solidFill>
                <a:latin typeface="+mn-lt"/>
                <a:ea typeface="+mn-ea"/>
                <a:cs typeface="Arial" pitchFamily="34" charset="0"/>
              </a:rPr>
              <a:t>Consider the Colorado River Compact: </a:t>
            </a:r>
          </a:p>
          <a:p>
            <a:pPr marL="1371600" lvl="4" indent="-685800" defTabSz="1300525" fontAlgn="auto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SzPct val="75000"/>
              <a:buFont typeface="Wingdings" panose="05000000000000000000" pitchFamily="2" charset="2"/>
              <a:buChar char="§"/>
              <a:defRPr>
                <a:uFillTx/>
              </a:defRPr>
            </a:pPr>
            <a:r>
              <a:rPr lang="en-US" sz="4800" dirty="0">
                <a:solidFill>
                  <a:schemeClr val="tx2">
                    <a:lumMod val="10000"/>
                  </a:schemeClr>
                </a:solidFill>
                <a:latin typeface="+mn-lt"/>
                <a:ea typeface="+mn-ea"/>
                <a:cs typeface="Arial" pitchFamily="34" charset="0"/>
              </a:rPr>
              <a:t>The states of the Upper Division will not cause the flow of the river at Lee Ferry to be depleted below an aggregate of 75,000,000 acre-feet for any period of ten consecutive years…</a:t>
            </a:r>
          </a:p>
          <a:p>
            <a:pPr marL="1371600" lvl="4" indent="-685800" defTabSz="1300525" fontAlgn="auto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SzPct val="75000"/>
              <a:buFont typeface="Wingdings" panose="05000000000000000000" pitchFamily="2" charset="2"/>
              <a:buChar char="§"/>
              <a:defRPr>
                <a:uFillTx/>
              </a:defRPr>
            </a:pPr>
            <a:r>
              <a:rPr lang="en-US" sz="4800" dirty="0">
                <a:solidFill>
                  <a:schemeClr val="tx2">
                    <a:lumMod val="10000"/>
                  </a:schemeClr>
                </a:solidFill>
                <a:latin typeface="+mn-lt"/>
                <a:ea typeface="+mn-ea"/>
                <a:cs typeface="Arial" pitchFamily="34" charset="0"/>
              </a:rPr>
              <a:t>That is the recognized (Upper Basin States’) standard for </a:t>
            </a:r>
            <a:r>
              <a:rPr lang="en-US" sz="4800" dirty="0">
                <a:solidFill>
                  <a:schemeClr val="bg2">
                    <a:lumMod val="50000"/>
                  </a:schemeClr>
                </a:solidFill>
                <a:latin typeface="+mn-lt"/>
                <a:ea typeface="+mn-ea"/>
                <a:cs typeface="Arial" pitchFamily="34" charset="0"/>
              </a:rPr>
              <a:t>maintaining compact </a:t>
            </a:r>
            <a:r>
              <a:rPr lang="en-US" sz="4800" dirty="0">
                <a:solidFill>
                  <a:schemeClr val="tx2">
                    <a:lumMod val="10000"/>
                  </a:schemeClr>
                </a:solidFill>
                <a:latin typeface="+mn-lt"/>
                <a:ea typeface="+mn-ea"/>
                <a:cs typeface="Arial" pitchFamily="34" charset="0"/>
              </a:rPr>
              <a:t>compliance,</a:t>
            </a:r>
          </a:p>
          <a:p>
            <a:pPr marL="1371600" lvl="4" indent="-685800" defTabSz="1300525" fontAlgn="auto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SzPct val="75000"/>
              <a:buFont typeface="Wingdings" panose="05000000000000000000" pitchFamily="2" charset="2"/>
              <a:buChar char="§"/>
              <a:defRPr>
                <a:uFillTx/>
              </a:defRPr>
            </a:pPr>
            <a:r>
              <a:rPr lang="en-US" sz="4800" dirty="0">
                <a:solidFill>
                  <a:schemeClr val="tx2">
                    <a:lumMod val="10000"/>
                  </a:schemeClr>
                </a:solidFill>
                <a:latin typeface="+mn-lt"/>
                <a:ea typeface="+mn-ea"/>
                <a:cs typeface="Arial" pitchFamily="34" charset="0"/>
              </a:rPr>
              <a:t>What is compliance?  How do </a:t>
            </a:r>
            <a:r>
              <a:rPr lang="en-US" sz="4800" dirty="0">
                <a:solidFill>
                  <a:schemeClr val="bg2">
                    <a:lumMod val="50000"/>
                  </a:schemeClr>
                </a:solidFill>
                <a:latin typeface="+mn-lt"/>
                <a:ea typeface="+mn-ea"/>
                <a:cs typeface="Arial" pitchFamily="34" charset="0"/>
              </a:rPr>
              <a:t>we maintain </a:t>
            </a:r>
            <a:r>
              <a:rPr lang="en-US" sz="4800" dirty="0">
                <a:solidFill>
                  <a:schemeClr val="tx2">
                    <a:lumMod val="10000"/>
                  </a:schemeClr>
                </a:solidFill>
                <a:latin typeface="+mn-lt"/>
                <a:ea typeface="+mn-ea"/>
                <a:cs typeface="Arial" pitchFamily="34" charset="0"/>
              </a:rPr>
              <a:t>it?</a:t>
            </a:r>
          </a:p>
          <a:p>
            <a:pPr marL="2011680" lvl="5" indent="-685800" defTabSz="1300525" fontAlgn="auto">
              <a:lnSpc>
                <a:spcPct val="70000"/>
              </a:lnSpc>
              <a:spcBef>
                <a:spcPts val="600"/>
              </a:spcBef>
              <a:spcAft>
                <a:spcPts val="0"/>
              </a:spcAft>
              <a:buSzPct val="64000"/>
              <a:buFont typeface="Courier New" panose="02070309020205020404" pitchFamily="49" charset="0"/>
              <a:buChar char="o"/>
              <a:defRPr>
                <a:uFillTx/>
              </a:defRPr>
            </a:pPr>
            <a:endParaRPr lang="en-US" sz="3700" dirty="0">
              <a:solidFill>
                <a:schemeClr val="tx2">
                  <a:lumMod val="10000"/>
                </a:schemeClr>
              </a:solidFill>
              <a:latin typeface="+mn-lt"/>
              <a:ea typeface="+mn-ea"/>
              <a:cs typeface="Arial" pitchFamily="34" charset="0"/>
            </a:endParaRPr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211931" y="533400"/>
            <a:ext cx="16916400" cy="1249680"/>
          </a:xfrm>
          <a:prstGeom prst="rect">
            <a:avLst/>
          </a:prstGeom>
          <a:noFill/>
        </p:spPr>
        <p:txBody>
          <a:bodyPr lIns="92070" tIns="46035" rIns="92070" bIns="46035" anchor="ctr">
            <a:noAutofit/>
          </a:bodyPr>
          <a:lstStyle/>
          <a:p>
            <a:pPr lvl="3" algn="ctr" rtl="0">
              <a:spcBef>
                <a:spcPct val="0"/>
              </a:spcBef>
            </a:pPr>
            <a:r>
              <a:rPr lang="en-US" sz="6200" i="0" u="sng" dirty="0">
                <a:solidFill>
                  <a:schemeClr val="tx2">
                    <a:lumMod val="10000"/>
                  </a:schemeClr>
                </a:solidFill>
                <a:latin typeface="Trebuchet MS" pitchFamily="34" charset="0"/>
              </a:rPr>
              <a:t>Understand Compact Compliance Strategy</a:t>
            </a:r>
            <a:endParaRPr lang="en-US" sz="6200" i="0" u="sng" dirty="0">
              <a:solidFill>
                <a:schemeClr val="tx2">
                  <a:lumMod val="10000"/>
                </a:schemeClr>
              </a:solidFill>
              <a:latin typeface="Trebuchet MS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6487874"/>
      </p:ext>
    </p:extLst>
  </p:cSld>
  <p:clrMapOvr>
    <a:masterClrMapping/>
  </p:clrMapOvr>
  <p:transition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1931" y="1905000"/>
            <a:ext cx="16764000" cy="6553200"/>
          </a:xfrm>
        </p:spPr>
        <p:txBody>
          <a:bodyPr/>
          <a:lstStyle/>
          <a:p>
            <a:pPr algn="ctr"/>
            <a:r>
              <a:rPr lang="en-US" sz="5400" dirty="0">
                <a:solidFill>
                  <a:schemeClr val="bg2">
                    <a:lumMod val="50000"/>
                  </a:schemeClr>
                </a:solidFill>
              </a:rPr>
              <a:t>Some Components of the State Engineer’s Efforts on Compact Compliance Strategy</a:t>
            </a:r>
          </a:p>
        </p:txBody>
      </p:sp>
      <p:sp>
        <p:nvSpPr>
          <p:cNvPr id="6" name="Rectangle 5"/>
          <p:cNvSpPr/>
          <p:nvPr/>
        </p:nvSpPr>
        <p:spPr bwMode="auto">
          <a:xfrm>
            <a:off x="2308311" y="6400800"/>
            <a:ext cx="1866900" cy="1752600"/>
          </a:xfrm>
          <a:prstGeom prst="rect">
            <a:avLst/>
          </a:prstGeom>
          <a:solidFill>
            <a:srgbClr val="14943F">
              <a:alpha val="20000"/>
            </a:srgbClr>
          </a:solidFill>
          <a:ln w="12700" cap="flat" cmpd="sng" algn="ctr">
            <a:solidFill>
              <a:srgbClr val="000000"/>
            </a:solidFill>
            <a:prstDash val="solid"/>
            <a:miter lim="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</a:bodyPr>
          <a:lstStyle/>
          <a:p>
            <a:pPr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dirty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latin typeface="Trebuchet MS" pitchFamily="-100" charset="0"/>
                <a:ea typeface="Trebuchet MS" pitchFamily="-100" charset="0"/>
                <a:cs typeface="Trebuchet MS" pitchFamily="-100" charset="0"/>
                <a:sym typeface="Trebuchet MS" pitchFamily="-100" charset="0"/>
              </a:rPr>
              <a:t>Measurement Rules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bg2">
                  <a:lumMod val="50000"/>
                </a:schemeClr>
              </a:solidFill>
              <a:effectLst/>
              <a:latin typeface="Trebuchet MS" pitchFamily="-100" charset="0"/>
              <a:ea typeface="Trebuchet MS" pitchFamily="-100" charset="0"/>
              <a:cs typeface="Trebuchet MS" pitchFamily="-100" charset="0"/>
              <a:sym typeface="Trebuchet MS" pitchFamily="-100" charset="0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4435195" y="6418217"/>
            <a:ext cx="1866900" cy="1752600"/>
          </a:xfrm>
          <a:prstGeom prst="rect">
            <a:avLst/>
          </a:prstGeom>
          <a:solidFill>
            <a:srgbClr val="14943F">
              <a:alpha val="20000"/>
            </a:srgbClr>
          </a:solidFill>
          <a:ln w="12700" cap="flat" cmpd="sng" algn="ctr">
            <a:solidFill>
              <a:srgbClr val="000000"/>
            </a:solidFill>
            <a:prstDash val="solid"/>
            <a:miter lim="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</a:bodyPr>
          <a:lstStyle/>
          <a:p>
            <a:pPr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latin typeface="Trebuchet MS" pitchFamily="-100" charset="0"/>
                <a:ea typeface="Trebuchet MS" pitchFamily="-100" charset="0"/>
                <a:cs typeface="Trebuchet MS" pitchFamily="-100" charset="0"/>
                <a:sym typeface="Trebuchet MS" pitchFamily="-100" charset="0"/>
              </a:rPr>
              <a:t>Gather Information: Feasibility</a:t>
            </a:r>
            <a:r>
              <a:rPr kumimoji="0" lang="en-US" sz="2000" b="0" i="0" u="none" strike="noStrike" cap="none" normalizeH="0" dirty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latin typeface="Trebuchet MS" pitchFamily="-100" charset="0"/>
                <a:ea typeface="Trebuchet MS" pitchFamily="-100" charset="0"/>
                <a:cs typeface="Trebuchet MS" pitchFamily="-100" charset="0"/>
                <a:sym typeface="Trebuchet MS" pitchFamily="-100" charset="0"/>
              </a:rPr>
              <a:t> Studies, Data, Workgroup Strategies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bg2">
                  <a:lumMod val="50000"/>
                </a:schemeClr>
              </a:solidFill>
              <a:effectLst/>
              <a:latin typeface="Trebuchet MS" pitchFamily="-100" charset="0"/>
              <a:ea typeface="Trebuchet MS" pitchFamily="-100" charset="0"/>
              <a:cs typeface="Trebuchet MS" pitchFamily="-100" charset="0"/>
              <a:sym typeface="Trebuchet MS" pitchFamily="-100" charset="0"/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6590278" y="6400800"/>
            <a:ext cx="1866900" cy="1752600"/>
          </a:xfrm>
          <a:prstGeom prst="rect">
            <a:avLst/>
          </a:prstGeom>
          <a:solidFill>
            <a:srgbClr val="FFC000">
              <a:alpha val="20000"/>
            </a:srgbClr>
          </a:solidFill>
          <a:ln w="12700" cap="flat" cmpd="sng" algn="ctr">
            <a:solidFill>
              <a:srgbClr val="000000"/>
            </a:solidFill>
            <a:prstDash val="solid"/>
            <a:miter lim="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</a:bodyPr>
          <a:lstStyle/>
          <a:p>
            <a:pPr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latin typeface="Trebuchet MS" pitchFamily="-100" charset="0"/>
                <a:ea typeface="Trebuchet MS" pitchFamily="-100" charset="0"/>
                <a:cs typeface="Trebuchet MS" pitchFamily="-100" charset="0"/>
                <a:sym typeface="Trebuchet MS" pitchFamily="-100" charset="0"/>
              </a:rPr>
              <a:t>Administer Demand Management Water</a:t>
            </a:r>
          </a:p>
        </p:txBody>
      </p:sp>
      <p:sp>
        <p:nvSpPr>
          <p:cNvPr id="15" name="Rectangle 14"/>
          <p:cNvSpPr/>
          <p:nvPr/>
        </p:nvSpPr>
        <p:spPr bwMode="auto">
          <a:xfrm>
            <a:off x="8745361" y="6418217"/>
            <a:ext cx="1866900" cy="1752600"/>
          </a:xfrm>
          <a:prstGeom prst="rect">
            <a:avLst/>
          </a:prstGeom>
          <a:solidFill>
            <a:srgbClr val="FFC000">
              <a:alpha val="20000"/>
            </a:srgbClr>
          </a:solidFill>
          <a:ln w="12700" cap="flat" cmpd="sng" algn="ctr">
            <a:solidFill>
              <a:srgbClr val="000000"/>
            </a:solidFill>
            <a:prstDash val="solid"/>
            <a:miter lim="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</a:bodyPr>
          <a:lstStyle/>
          <a:p>
            <a:pPr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latin typeface="Trebuchet MS" pitchFamily="-100" charset="0"/>
                <a:ea typeface="Trebuchet MS" pitchFamily="-100" charset="0"/>
                <a:cs typeface="Trebuchet MS" pitchFamily="-100" charset="0"/>
                <a:sym typeface="Trebuchet MS" pitchFamily="-100" charset="0"/>
              </a:rPr>
              <a:t>Administer Aug Plans,</a:t>
            </a:r>
            <a:r>
              <a:rPr kumimoji="0" lang="en-US" sz="2000" b="0" i="0" u="none" strike="noStrike" cap="none" normalizeH="0" dirty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latin typeface="Trebuchet MS" pitchFamily="-100" charset="0"/>
                <a:ea typeface="Trebuchet MS" pitchFamily="-100" charset="0"/>
                <a:cs typeface="Trebuchet MS" pitchFamily="-100" charset="0"/>
                <a:sym typeface="Trebuchet MS" pitchFamily="-100" charset="0"/>
              </a:rPr>
              <a:t> Changes, Other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bg2">
                  <a:lumMod val="50000"/>
                </a:schemeClr>
              </a:solidFill>
              <a:effectLst/>
              <a:latin typeface="Trebuchet MS" pitchFamily="-100" charset="0"/>
              <a:ea typeface="Trebuchet MS" pitchFamily="-100" charset="0"/>
              <a:cs typeface="Trebuchet MS" pitchFamily="-100" charset="0"/>
              <a:sym typeface="Trebuchet MS" pitchFamily="-100" charset="0"/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10919009" y="6418217"/>
            <a:ext cx="1866900" cy="1752600"/>
          </a:xfrm>
          <a:prstGeom prst="rect">
            <a:avLst/>
          </a:prstGeom>
          <a:solidFill>
            <a:srgbClr val="FFC000">
              <a:alpha val="20000"/>
            </a:srgbClr>
          </a:solidFill>
          <a:ln w="12700" cap="flat" cmpd="sng" algn="ctr">
            <a:solidFill>
              <a:srgbClr val="000000"/>
            </a:solidFill>
            <a:prstDash val="solid"/>
            <a:miter lim="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</a:bodyPr>
          <a:lstStyle/>
          <a:p>
            <a:pPr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latin typeface="Trebuchet MS" pitchFamily="-100" charset="0"/>
                <a:ea typeface="Trebuchet MS" pitchFamily="-100" charset="0"/>
                <a:cs typeface="Trebuchet MS" pitchFamily="-100" charset="0"/>
                <a:sym typeface="Trebuchet MS" pitchFamily="-100" charset="0"/>
              </a:rPr>
              <a:t>Develop Compact Administration Rules</a:t>
            </a:r>
          </a:p>
        </p:txBody>
      </p:sp>
      <p:sp>
        <p:nvSpPr>
          <p:cNvPr id="21" name="Rectangle 20"/>
          <p:cNvSpPr/>
          <p:nvPr/>
        </p:nvSpPr>
        <p:spPr bwMode="auto">
          <a:xfrm>
            <a:off x="13165931" y="6418217"/>
            <a:ext cx="1866900" cy="1752600"/>
          </a:xfrm>
          <a:prstGeom prst="rect">
            <a:avLst/>
          </a:prstGeom>
          <a:solidFill>
            <a:srgbClr val="C00000">
              <a:alpha val="20000"/>
            </a:srgbClr>
          </a:solidFill>
          <a:ln w="12700" cap="flat" cmpd="sng" algn="ctr">
            <a:solidFill>
              <a:srgbClr val="000000"/>
            </a:solidFill>
            <a:prstDash val="solid"/>
            <a:miter lim="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</a:bodyPr>
          <a:lstStyle/>
          <a:p>
            <a:pPr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latin typeface="Trebuchet MS" pitchFamily="-100" charset="0"/>
                <a:ea typeface="Trebuchet MS" pitchFamily="-100" charset="0"/>
                <a:cs typeface="Trebuchet MS" pitchFamily="-100" charset="0"/>
                <a:sym typeface="Trebuchet MS" pitchFamily="-100" charset="0"/>
              </a:rPr>
              <a:t>Implement Compact Administration</a:t>
            </a:r>
          </a:p>
        </p:txBody>
      </p:sp>
      <p:cxnSp>
        <p:nvCxnSpPr>
          <p:cNvPr id="5" name="Straight Arrow Connector 4"/>
          <p:cNvCxnSpPr/>
          <p:nvPr/>
        </p:nvCxnSpPr>
        <p:spPr bwMode="auto">
          <a:xfrm>
            <a:off x="2308311" y="8763000"/>
            <a:ext cx="12724520" cy="0"/>
          </a:xfrm>
          <a:prstGeom prst="straightConnector1">
            <a:avLst/>
          </a:prstGeom>
          <a:solidFill>
            <a:srgbClr val="14943F"/>
          </a:solidFill>
          <a:ln w="47625" cap="flat" cmpd="sng" algn="ctr">
            <a:solidFill>
              <a:srgbClr val="000000"/>
            </a:solidFill>
            <a:prstDash val="solid"/>
            <a:miter lim="0"/>
            <a:headEnd type="none" w="med" len="med"/>
            <a:tailEnd type="stealth" w="lg" len="lg"/>
          </a:ln>
          <a:effectLst/>
        </p:spPr>
      </p:cxnSp>
      <p:sp>
        <p:nvSpPr>
          <p:cNvPr id="7" name="TextBox 6"/>
          <p:cNvSpPr txBox="1"/>
          <p:nvPr/>
        </p:nvSpPr>
        <p:spPr>
          <a:xfrm>
            <a:off x="7645851" y="8501390"/>
            <a:ext cx="1622653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chemeClr val="bg2">
                    <a:lumMod val="50000"/>
                  </a:schemeClr>
                </a:solidFill>
              </a:rPr>
              <a:t>Timeline</a:t>
            </a:r>
          </a:p>
        </p:txBody>
      </p:sp>
      <p:sp>
        <p:nvSpPr>
          <p:cNvPr id="17" name="Rectangle 2"/>
          <p:cNvSpPr>
            <a:spLocks noGrp="1" noChangeArrowheads="1"/>
          </p:cNvSpPr>
          <p:nvPr>
            <p:ph type="title"/>
          </p:nvPr>
        </p:nvSpPr>
        <p:spPr>
          <a:xfrm>
            <a:off x="211931" y="533400"/>
            <a:ext cx="16916400" cy="1249680"/>
          </a:xfrm>
          <a:prstGeom prst="rect">
            <a:avLst/>
          </a:prstGeom>
          <a:noFill/>
        </p:spPr>
        <p:txBody>
          <a:bodyPr lIns="92070" tIns="46035" rIns="92070" bIns="46035" anchor="ctr">
            <a:noAutofit/>
          </a:bodyPr>
          <a:lstStyle/>
          <a:p>
            <a:pPr lvl="3" algn="ctr" rtl="0">
              <a:spcBef>
                <a:spcPct val="0"/>
              </a:spcBef>
            </a:pPr>
            <a:r>
              <a:rPr lang="en-US" sz="6200" i="0" u="sng" dirty="0">
                <a:solidFill>
                  <a:schemeClr val="tx2">
                    <a:lumMod val="10000"/>
                  </a:schemeClr>
                </a:solidFill>
                <a:latin typeface="Trebuchet MS" pitchFamily="34" charset="0"/>
              </a:rPr>
              <a:t>Understand Compact Compliance Strategy</a:t>
            </a:r>
            <a:endParaRPr lang="en-US" sz="6200" i="0" u="sng" dirty="0">
              <a:solidFill>
                <a:schemeClr val="tx2">
                  <a:lumMod val="10000"/>
                </a:schemeClr>
              </a:solidFill>
              <a:latin typeface="Trebuchet MS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3758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178" y="1905000"/>
            <a:ext cx="16764000" cy="6553200"/>
          </a:xfrm>
        </p:spPr>
        <p:txBody>
          <a:bodyPr/>
          <a:lstStyle/>
          <a:p>
            <a:endParaRPr lang="en-US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2308311" y="6400800"/>
            <a:ext cx="1866900" cy="1752600"/>
          </a:xfrm>
          <a:prstGeom prst="rect">
            <a:avLst/>
          </a:prstGeom>
          <a:solidFill>
            <a:srgbClr val="14943F">
              <a:alpha val="20000"/>
            </a:srgbClr>
          </a:solidFill>
          <a:ln w="12700" cap="flat" cmpd="sng" algn="ctr">
            <a:solidFill>
              <a:srgbClr val="000000"/>
            </a:solidFill>
            <a:prstDash val="solid"/>
            <a:miter lim="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</a:bodyPr>
          <a:lstStyle/>
          <a:p>
            <a:pPr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dirty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latin typeface="Trebuchet MS" pitchFamily="-100" charset="0"/>
                <a:ea typeface="Trebuchet MS" pitchFamily="-100" charset="0"/>
                <a:cs typeface="Trebuchet MS" pitchFamily="-100" charset="0"/>
                <a:sym typeface="Trebuchet MS" pitchFamily="-100" charset="0"/>
              </a:rPr>
              <a:t>Measurement Rules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bg2">
                  <a:lumMod val="50000"/>
                </a:schemeClr>
              </a:solidFill>
              <a:effectLst/>
              <a:latin typeface="Trebuchet MS" pitchFamily="-100" charset="0"/>
              <a:ea typeface="Trebuchet MS" pitchFamily="-100" charset="0"/>
              <a:cs typeface="Trebuchet MS" pitchFamily="-100" charset="0"/>
              <a:sym typeface="Trebuchet MS" pitchFamily="-100" charset="0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4435195" y="6418217"/>
            <a:ext cx="1866900" cy="1752600"/>
          </a:xfrm>
          <a:prstGeom prst="rect">
            <a:avLst/>
          </a:prstGeom>
          <a:solidFill>
            <a:srgbClr val="14943F">
              <a:alpha val="20000"/>
            </a:srgbClr>
          </a:solidFill>
          <a:ln w="12700" cap="flat" cmpd="sng" algn="ctr">
            <a:solidFill>
              <a:srgbClr val="000000"/>
            </a:solidFill>
            <a:prstDash val="solid"/>
            <a:miter lim="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</a:bodyPr>
          <a:lstStyle/>
          <a:p>
            <a:pPr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latin typeface="Trebuchet MS" pitchFamily="-100" charset="0"/>
                <a:ea typeface="Trebuchet MS" pitchFamily="-100" charset="0"/>
                <a:cs typeface="Trebuchet MS" pitchFamily="-100" charset="0"/>
                <a:sym typeface="Trebuchet MS" pitchFamily="-100" charset="0"/>
              </a:rPr>
              <a:t>Gather Information: Feasibility</a:t>
            </a:r>
            <a:r>
              <a:rPr kumimoji="0" lang="en-US" sz="2000" b="0" i="0" u="none" strike="noStrike" cap="none" normalizeH="0" dirty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latin typeface="Trebuchet MS" pitchFamily="-100" charset="0"/>
                <a:ea typeface="Trebuchet MS" pitchFamily="-100" charset="0"/>
                <a:cs typeface="Trebuchet MS" pitchFamily="-100" charset="0"/>
                <a:sym typeface="Trebuchet MS" pitchFamily="-100" charset="0"/>
              </a:rPr>
              <a:t> Studies, Data, Workgroup Strategies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bg2">
                  <a:lumMod val="50000"/>
                </a:schemeClr>
              </a:solidFill>
              <a:effectLst/>
              <a:latin typeface="Trebuchet MS" pitchFamily="-100" charset="0"/>
              <a:ea typeface="Trebuchet MS" pitchFamily="-100" charset="0"/>
              <a:cs typeface="Trebuchet MS" pitchFamily="-100" charset="0"/>
              <a:sym typeface="Trebuchet MS" pitchFamily="-100" charset="0"/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6590278" y="6400800"/>
            <a:ext cx="1866900" cy="1752600"/>
          </a:xfrm>
          <a:prstGeom prst="rect">
            <a:avLst/>
          </a:prstGeom>
          <a:solidFill>
            <a:srgbClr val="FFC000">
              <a:alpha val="20000"/>
            </a:srgbClr>
          </a:solidFill>
          <a:ln w="12700" cap="flat" cmpd="sng" algn="ctr">
            <a:solidFill>
              <a:srgbClr val="000000"/>
            </a:solidFill>
            <a:prstDash val="solid"/>
            <a:miter lim="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</a:bodyPr>
          <a:lstStyle/>
          <a:p>
            <a:pPr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latin typeface="Trebuchet MS" pitchFamily="-100" charset="0"/>
                <a:ea typeface="Trebuchet MS" pitchFamily="-100" charset="0"/>
                <a:cs typeface="Trebuchet MS" pitchFamily="-100" charset="0"/>
                <a:sym typeface="Trebuchet MS" pitchFamily="-100" charset="0"/>
              </a:rPr>
              <a:t>Administer Demand Management Water</a:t>
            </a:r>
          </a:p>
        </p:txBody>
      </p:sp>
      <p:sp>
        <p:nvSpPr>
          <p:cNvPr id="15" name="Rectangle 14"/>
          <p:cNvSpPr/>
          <p:nvPr/>
        </p:nvSpPr>
        <p:spPr bwMode="auto">
          <a:xfrm>
            <a:off x="8745361" y="6418217"/>
            <a:ext cx="1866900" cy="1752600"/>
          </a:xfrm>
          <a:prstGeom prst="rect">
            <a:avLst/>
          </a:prstGeom>
          <a:solidFill>
            <a:srgbClr val="FFC000">
              <a:alpha val="20000"/>
            </a:srgbClr>
          </a:solidFill>
          <a:ln w="12700" cap="flat" cmpd="sng" algn="ctr">
            <a:solidFill>
              <a:srgbClr val="000000"/>
            </a:solidFill>
            <a:prstDash val="solid"/>
            <a:miter lim="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</a:bodyPr>
          <a:lstStyle/>
          <a:p>
            <a:pPr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latin typeface="Trebuchet MS" pitchFamily="-100" charset="0"/>
                <a:ea typeface="Trebuchet MS" pitchFamily="-100" charset="0"/>
                <a:cs typeface="Trebuchet MS" pitchFamily="-100" charset="0"/>
                <a:sym typeface="Trebuchet MS" pitchFamily="-100" charset="0"/>
              </a:rPr>
              <a:t>Administer Aug Plans,</a:t>
            </a:r>
            <a:r>
              <a:rPr kumimoji="0" lang="en-US" sz="2000" b="0" i="0" u="none" strike="noStrike" cap="none" normalizeH="0" dirty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latin typeface="Trebuchet MS" pitchFamily="-100" charset="0"/>
                <a:ea typeface="Trebuchet MS" pitchFamily="-100" charset="0"/>
                <a:cs typeface="Trebuchet MS" pitchFamily="-100" charset="0"/>
                <a:sym typeface="Trebuchet MS" pitchFamily="-100" charset="0"/>
              </a:rPr>
              <a:t> Changes, Other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bg2">
                  <a:lumMod val="50000"/>
                </a:schemeClr>
              </a:solidFill>
              <a:effectLst/>
              <a:latin typeface="Trebuchet MS" pitchFamily="-100" charset="0"/>
              <a:ea typeface="Trebuchet MS" pitchFamily="-100" charset="0"/>
              <a:cs typeface="Trebuchet MS" pitchFamily="-100" charset="0"/>
              <a:sym typeface="Trebuchet MS" pitchFamily="-100" charset="0"/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10919009" y="6418217"/>
            <a:ext cx="1866900" cy="1752600"/>
          </a:xfrm>
          <a:prstGeom prst="rect">
            <a:avLst/>
          </a:prstGeom>
          <a:solidFill>
            <a:srgbClr val="FFC000">
              <a:alpha val="20000"/>
            </a:srgbClr>
          </a:solidFill>
          <a:ln w="12700" cap="flat" cmpd="sng" algn="ctr">
            <a:solidFill>
              <a:srgbClr val="000000"/>
            </a:solidFill>
            <a:prstDash val="solid"/>
            <a:miter lim="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</a:bodyPr>
          <a:lstStyle/>
          <a:p>
            <a:pPr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latin typeface="Trebuchet MS" pitchFamily="-100" charset="0"/>
                <a:ea typeface="Trebuchet MS" pitchFamily="-100" charset="0"/>
                <a:cs typeface="Trebuchet MS" pitchFamily="-100" charset="0"/>
                <a:sym typeface="Trebuchet MS" pitchFamily="-100" charset="0"/>
              </a:rPr>
              <a:t>Develop Compact Administration Rules</a:t>
            </a:r>
          </a:p>
        </p:txBody>
      </p:sp>
      <p:sp>
        <p:nvSpPr>
          <p:cNvPr id="21" name="Rectangle 20"/>
          <p:cNvSpPr/>
          <p:nvPr/>
        </p:nvSpPr>
        <p:spPr bwMode="auto">
          <a:xfrm>
            <a:off x="13165931" y="6418217"/>
            <a:ext cx="1866900" cy="1752600"/>
          </a:xfrm>
          <a:prstGeom prst="rect">
            <a:avLst/>
          </a:prstGeom>
          <a:solidFill>
            <a:srgbClr val="C00000">
              <a:alpha val="20000"/>
            </a:srgbClr>
          </a:solidFill>
          <a:ln w="12700" cap="flat" cmpd="sng" algn="ctr">
            <a:solidFill>
              <a:srgbClr val="000000"/>
            </a:solidFill>
            <a:prstDash val="solid"/>
            <a:miter lim="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</a:bodyPr>
          <a:lstStyle/>
          <a:p>
            <a:pPr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latin typeface="Trebuchet MS" pitchFamily="-100" charset="0"/>
                <a:ea typeface="Trebuchet MS" pitchFamily="-100" charset="0"/>
                <a:cs typeface="Trebuchet MS" pitchFamily="-100" charset="0"/>
                <a:sym typeface="Trebuchet MS" pitchFamily="-100" charset="0"/>
              </a:rPr>
              <a:t>Implement Compact Administration</a:t>
            </a:r>
          </a:p>
        </p:txBody>
      </p:sp>
      <p:sp>
        <p:nvSpPr>
          <p:cNvPr id="11" name="Rectangle 2"/>
          <p:cNvSpPr>
            <a:spLocks noGrp="1" noChangeArrowheads="1"/>
          </p:cNvSpPr>
          <p:nvPr>
            <p:ph type="title"/>
          </p:nvPr>
        </p:nvSpPr>
        <p:spPr>
          <a:xfrm>
            <a:off x="211931" y="533400"/>
            <a:ext cx="16916400" cy="1249680"/>
          </a:xfrm>
          <a:prstGeom prst="rect">
            <a:avLst/>
          </a:prstGeom>
          <a:noFill/>
        </p:spPr>
        <p:txBody>
          <a:bodyPr lIns="92070" tIns="46035" rIns="92070" bIns="46035" anchor="ctr">
            <a:noAutofit/>
          </a:bodyPr>
          <a:lstStyle/>
          <a:p>
            <a:pPr lvl="3" algn="ctr" rtl="0">
              <a:spcBef>
                <a:spcPct val="0"/>
              </a:spcBef>
            </a:pPr>
            <a:r>
              <a:rPr lang="en-US" sz="6200" i="0" u="sng" dirty="0">
                <a:solidFill>
                  <a:schemeClr val="tx2">
                    <a:lumMod val="10000"/>
                  </a:schemeClr>
                </a:solidFill>
                <a:latin typeface="Trebuchet MS" pitchFamily="34" charset="0"/>
              </a:rPr>
              <a:t>Understand Compact Compliance Strategy</a:t>
            </a:r>
            <a:endParaRPr lang="en-US" sz="6200" i="0" u="sng" dirty="0">
              <a:solidFill>
                <a:schemeClr val="tx2">
                  <a:lumMod val="10000"/>
                </a:schemeClr>
              </a:solidFill>
              <a:latin typeface="Trebuchet MS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70572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97849E-6 -3.75E-6 L 0.04496 -0.30078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43" y="-1503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42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89875E-6 -4.11458E-6 L 0.02774 -0.30257 " pathEditMode="relative" rAng="0" ptsTypes="AA">
                                      <p:cBhvr>
                                        <p:cTn id="9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82" y="-1513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4000"/>
                            </p:stCondLst>
                            <p:childTnLst>
                              <p:par>
                                <p:cTn id="11" presetID="42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83201E-6 -3.75E-6 L 0.00897 -0.30078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49" y="-1503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6000"/>
                            </p:stCondLst>
                            <p:childTnLst>
                              <p:par>
                                <p:cTn id="14" presetID="42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2817E-8 -4.11458E-6 L -0.00989 -0.30257 " pathEditMode="relative" rAng="0" ptsTypes="AA">
                                      <p:cBhvr>
                                        <p:cTn id="15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94" y="-1513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8000"/>
                            </p:stCondLst>
                            <p:childTnLst>
                              <p:par>
                                <p:cTn id="17" presetID="42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85572E-6 -4.11458E-6 L -0.02975 -0.30257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92" y="-1513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000"/>
                            </p:stCondLst>
                            <p:childTnLst>
                              <p:par>
                                <p:cTn id="20" presetID="42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97849E-6 -4.11458E-6 L -0.05384 -0.30257 " pathEditMode="relative" rAng="0" ptsTypes="AA">
                                      <p:cBhvr>
                                        <p:cTn id="21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692" y="-1513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3" grpId="0" animBg="1"/>
      <p:bldP spid="14" grpId="0" animBg="1"/>
      <p:bldP spid="15" grpId="0" animBg="1"/>
      <p:bldP spid="16" grpId="0" animBg="1"/>
      <p:bldP spid="21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 bwMode="auto">
          <a:xfrm>
            <a:off x="2361178" y="3446417"/>
            <a:ext cx="12192000" cy="1735183"/>
          </a:xfrm>
          <a:prstGeom prst="rect">
            <a:avLst/>
          </a:prstGeom>
          <a:gradFill flip="none" rotWithShape="1">
            <a:gsLst>
              <a:gs pos="0">
                <a:srgbClr val="FF0000">
                  <a:alpha val="47000"/>
                </a:srgbClr>
              </a:gs>
              <a:gs pos="88000">
                <a:srgbClr val="00B050">
                  <a:alpha val="52000"/>
                </a:srgbClr>
              </a:gs>
              <a:gs pos="24000">
                <a:srgbClr val="FFC000">
                  <a:alpha val="6000"/>
                </a:srgbClr>
              </a:gs>
            </a:gsLst>
            <a:lin ang="10800000" scaled="1"/>
            <a:tileRect/>
          </a:gradFill>
          <a:ln w="12700" cap="flat" cmpd="sng" algn="ctr">
            <a:solidFill>
              <a:srgbClr val="000000"/>
            </a:solidFill>
            <a:prstDash val="solid"/>
            <a:miter lim="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</a:bodyPr>
          <a:lstStyle/>
          <a:p>
            <a:pPr marL="22860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5400" b="0" i="0" u="none" strike="noStrike" cap="none" normalizeH="0" baseline="0" dirty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latin typeface="Trebuchet MS" pitchFamily="-100" charset="0"/>
                <a:ea typeface="Trebuchet MS" pitchFamily="-100" charset="0"/>
                <a:cs typeface="Trebuchet MS" pitchFamily="-100" charset="0"/>
                <a:sym typeface="Trebuchet MS" pitchFamily="-100" charset="0"/>
              </a:rPr>
              <a:t>Compact Compliance Strategy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178" y="1905000"/>
            <a:ext cx="16764000" cy="6553200"/>
          </a:xfrm>
        </p:spPr>
        <p:txBody>
          <a:bodyPr/>
          <a:lstStyle/>
          <a:p>
            <a:endParaRPr lang="en-US" dirty="0">
              <a:solidFill>
                <a:schemeClr val="bg2">
                  <a:lumMod val="50000"/>
                </a:schemeClr>
              </a:solidFill>
            </a:endParaRPr>
          </a:p>
        </p:txBody>
      </p:sp>
      <p:cxnSp>
        <p:nvCxnSpPr>
          <p:cNvPr id="17" name="Straight Arrow Connector 16"/>
          <p:cNvCxnSpPr/>
          <p:nvPr/>
        </p:nvCxnSpPr>
        <p:spPr bwMode="auto">
          <a:xfrm>
            <a:off x="2361178" y="7467600"/>
            <a:ext cx="12724520" cy="0"/>
          </a:xfrm>
          <a:prstGeom prst="straightConnector1">
            <a:avLst/>
          </a:prstGeom>
          <a:solidFill>
            <a:srgbClr val="14943F"/>
          </a:solidFill>
          <a:ln w="47625" cap="flat" cmpd="sng" algn="ctr">
            <a:solidFill>
              <a:srgbClr val="000000"/>
            </a:solidFill>
            <a:prstDash val="solid"/>
            <a:miter lim="0"/>
            <a:headEnd type="none" w="med" len="med"/>
            <a:tailEnd type="stealth" w="lg" len="lg"/>
          </a:ln>
          <a:effectLst/>
        </p:spPr>
      </p:cxnSp>
      <p:sp>
        <p:nvSpPr>
          <p:cNvPr id="18" name="TextBox 17"/>
          <p:cNvSpPr txBox="1"/>
          <p:nvPr/>
        </p:nvSpPr>
        <p:spPr>
          <a:xfrm>
            <a:off x="7698718" y="7205990"/>
            <a:ext cx="1622653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chemeClr val="bg2">
                    <a:lumMod val="50000"/>
                  </a:schemeClr>
                </a:solidFill>
              </a:rPr>
              <a:t>Timeline</a:t>
            </a:r>
          </a:p>
        </p:txBody>
      </p:sp>
      <p:sp>
        <p:nvSpPr>
          <p:cNvPr id="9" name="Rectangle 2"/>
          <p:cNvSpPr>
            <a:spLocks noGrp="1" noChangeArrowheads="1"/>
          </p:cNvSpPr>
          <p:nvPr>
            <p:ph type="title"/>
          </p:nvPr>
        </p:nvSpPr>
        <p:spPr>
          <a:xfrm>
            <a:off x="211931" y="533400"/>
            <a:ext cx="16916400" cy="1249680"/>
          </a:xfrm>
          <a:prstGeom prst="rect">
            <a:avLst/>
          </a:prstGeom>
          <a:noFill/>
        </p:spPr>
        <p:txBody>
          <a:bodyPr lIns="92070" tIns="46035" rIns="92070" bIns="46035" anchor="ctr">
            <a:noAutofit/>
          </a:bodyPr>
          <a:lstStyle/>
          <a:p>
            <a:pPr lvl="3" algn="ctr" rtl="0">
              <a:spcBef>
                <a:spcPct val="0"/>
              </a:spcBef>
            </a:pPr>
            <a:r>
              <a:rPr lang="en-US" sz="6200" i="0" u="sng" dirty="0">
                <a:solidFill>
                  <a:schemeClr val="tx2">
                    <a:lumMod val="10000"/>
                  </a:schemeClr>
                </a:solidFill>
                <a:latin typeface="Trebuchet MS" pitchFamily="34" charset="0"/>
              </a:rPr>
              <a:t>Understand Compact Compliance Strategy</a:t>
            </a:r>
            <a:endParaRPr lang="en-US" sz="6200" i="0" u="sng" dirty="0">
              <a:solidFill>
                <a:schemeClr val="tx2">
                  <a:lumMod val="10000"/>
                </a:schemeClr>
              </a:solidFill>
              <a:latin typeface="Trebuchet MS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5442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title"/>
          </p:nvPr>
        </p:nvSpPr>
        <p:spPr>
          <a:prstGeom prst="rect">
            <a:avLst/>
          </a:prstGeom>
          <a:noFill/>
        </p:spPr>
        <p:txBody>
          <a:bodyPr lIns="92070" tIns="46035" rIns="92070" bIns="46035" anchor="ctr">
            <a:noAutofit/>
          </a:bodyPr>
          <a:lstStyle/>
          <a:p>
            <a:pPr lvl="3" algn="ctr" rtl="0">
              <a:spcBef>
                <a:spcPct val="0"/>
              </a:spcBef>
            </a:pPr>
            <a:r>
              <a:rPr lang="en-US" sz="8000" i="0" dirty="0">
                <a:solidFill>
                  <a:schemeClr val="bg2">
                    <a:lumMod val="50000"/>
                  </a:schemeClr>
                </a:solidFill>
                <a:latin typeface="Trebuchet MS" pitchFamily="34" charset="0"/>
              </a:rPr>
              <a:t>“Four Takeaways for Today”</a:t>
            </a:r>
            <a:endParaRPr lang="en-US" sz="8000" i="0" u="sng" dirty="0">
              <a:solidFill>
                <a:schemeClr val="bg2">
                  <a:lumMod val="50000"/>
                </a:schemeClr>
              </a:solidFill>
              <a:latin typeface="Trebuchet MS" pitchFamily="34" charset="0"/>
              <a:cs typeface="Arial" pitchFamily="34" charset="0"/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846692" y="2667000"/>
            <a:ext cx="16053039" cy="5715000"/>
          </a:xfrm>
          <a:prstGeom prst="rect">
            <a:avLst/>
          </a:prstGeom>
          <a:noFill/>
        </p:spPr>
        <p:txBody>
          <a:bodyPr vert="horz" lIns="92070" tIns="46035" rIns="92070" bIns="46035">
            <a:normAutofit/>
          </a:bodyPr>
          <a:lstStyle/>
          <a:p>
            <a:pPr marL="914400" marR="0" lvl="3" indent="-914400" algn="l" defTabSz="1300525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Pct val="100000"/>
              <a:buFont typeface="+mj-lt"/>
              <a:buAutoNum type="arabicPeriod"/>
              <a:tabLst/>
              <a:defRPr>
                <a:uFillTx/>
              </a:defRPr>
            </a:pPr>
            <a:r>
              <a:rPr kumimoji="0" lang="en-US" sz="5400" b="0" i="0" u="none" strike="noStrike" kern="1200" cap="none" spc="0" normalizeH="0" baseline="0" noProof="0" dirty="0">
                <a:ln>
                  <a:noFill/>
                </a:ln>
                <a:solidFill>
                  <a:srgbClr val="53585F">
                    <a:lumMod val="50000"/>
                  </a:srgbClr>
                </a:solidFill>
                <a:effectLst/>
                <a:uLnTx/>
                <a:uFillTx/>
                <a:latin typeface="Trebuchet MS"/>
                <a:ea typeface="+mn-ea"/>
                <a:cs typeface="Arial" pitchFamily="34" charset="0"/>
                <a:sym typeface="Trebuchet MS" pitchFamily="-100" charset="0"/>
              </a:rPr>
              <a:t>Understand the SEO’s Compact Compliance Strategy</a:t>
            </a:r>
          </a:p>
          <a:p>
            <a:pPr marL="914400" marR="0" lvl="3" indent="-914400" algn="l" defTabSz="1300525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Pct val="100000"/>
              <a:buFont typeface="+mj-lt"/>
              <a:buAutoNum type="arabicPeriod"/>
              <a:tabLst/>
              <a:defRPr>
                <a:uFillTx/>
              </a:defRPr>
            </a:pPr>
            <a:r>
              <a:rPr kumimoji="0" lang="en-US" sz="5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/>
                <a:ea typeface="+mn-ea"/>
                <a:cs typeface="Arial" pitchFamily="34" charset="0"/>
                <a:sym typeface="Trebuchet MS" pitchFamily="-100" charset="0"/>
              </a:rPr>
              <a:t>What influences Compact Compliance Strategy?</a:t>
            </a:r>
          </a:p>
          <a:p>
            <a:pPr marL="914400" marR="0" lvl="3" indent="-914400" algn="l" defTabSz="1300525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Pct val="100000"/>
              <a:buFont typeface="+mj-lt"/>
              <a:buAutoNum type="arabicPeriod"/>
              <a:tabLst/>
              <a:defRPr>
                <a:uFillTx/>
              </a:defRPr>
            </a:pPr>
            <a:r>
              <a:rPr kumimoji="0" lang="en-US" sz="5400" b="0" i="0" u="none" strike="noStrike" kern="1200" cap="none" spc="0" normalizeH="0" baseline="0" noProof="0" dirty="0">
                <a:ln>
                  <a:noFill/>
                </a:ln>
                <a:solidFill>
                  <a:srgbClr val="53585F">
                    <a:lumMod val="50000"/>
                  </a:srgbClr>
                </a:solidFill>
                <a:effectLst/>
                <a:uLnTx/>
                <a:uFillTx/>
                <a:latin typeface="Trebuchet MS"/>
                <a:ea typeface="+mn-ea"/>
                <a:cs typeface="Arial" pitchFamily="34" charset="0"/>
                <a:sym typeface="Trebuchet MS" pitchFamily="-100" charset="0"/>
              </a:rPr>
              <a:t>Current activity of the State Engineer’s Office</a:t>
            </a:r>
          </a:p>
          <a:p>
            <a:pPr marL="914400" marR="0" lvl="3" indent="-914400" algn="l" defTabSz="1300525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Pct val="100000"/>
              <a:buFont typeface="+mj-lt"/>
              <a:buAutoNum type="arabicPeriod"/>
              <a:tabLst/>
              <a:defRPr>
                <a:uFillTx/>
              </a:defRPr>
            </a:pPr>
            <a:r>
              <a:rPr kumimoji="0" lang="en-US" sz="5400" b="0" i="0" u="none" strike="noStrike" kern="1200" cap="none" spc="0" normalizeH="0" baseline="0" noProof="0" dirty="0">
                <a:ln>
                  <a:noFill/>
                </a:ln>
                <a:solidFill>
                  <a:srgbClr val="53585F">
                    <a:lumMod val="50000"/>
                  </a:srgbClr>
                </a:solidFill>
                <a:effectLst/>
                <a:uLnTx/>
                <a:uFillTx/>
                <a:latin typeface="Trebuchet MS"/>
                <a:ea typeface="+mn-ea"/>
                <a:cs typeface="Arial" pitchFamily="34" charset="0"/>
                <a:sym typeface="Trebuchet MS" pitchFamily="-100" charset="0"/>
              </a:rPr>
              <a:t>Compact Administration, one scenario</a:t>
            </a:r>
          </a:p>
          <a:p>
            <a:pPr marL="914400" marR="0" lvl="3" indent="-914400" algn="l" defTabSz="1300525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Pct val="100000"/>
              <a:buFont typeface="+mj-lt"/>
              <a:buAutoNum type="arabicPeriod"/>
              <a:tabLst/>
              <a:defRPr>
                <a:uFillTx/>
              </a:defRPr>
            </a:pPr>
            <a:endParaRPr kumimoji="0" lang="en-US" sz="5400" b="0" i="0" u="none" strike="noStrike" kern="1200" cap="none" spc="0" normalizeH="0" baseline="0" noProof="0" dirty="0">
              <a:ln>
                <a:noFill/>
              </a:ln>
              <a:solidFill>
                <a:srgbClr val="53585F">
                  <a:lumMod val="50000"/>
                </a:srgbClr>
              </a:solidFill>
              <a:effectLst/>
              <a:uLnTx/>
              <a:uFillTx/>
              <a:latin typeface="Trebuchet MS"/>
              <a:ea typeface="+mn-ea"/>
              <a:cs typeface="Arial" pitchFamily="34" charset="0"/>
              <a:sym typeface="Trebuchet MS" pitchFamily="-100" charset="0"/>
            </a:endParaRPr>
          </a:p>
          <a:p>
            <a:pPr marL="914400" marR="0" lvl="3" indent="-914400" algn="l" defTabSz="1300525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Pct val="100000"/>
              <a:buFont typeface="+mj-lt"/>
              <a:buAutoNum type="arabicPeriod"/>
              <a:tabLst/>
              <a:defRPr>
                <a:uFillTx/>
              </a:defRPr>
            </a:pPr>
            <a:endParaRPr kumimoji="0" lang="en-US" sz="5400" b="0" i="0" u="none" strike="noStrike" kern="1200" cap="none" spc="0" normalizeH="0" baseline="0" noProof="0" dirty="0">
              <a:ln>
                <a:noFill/>
              </a:ln>
              <a:solidFill>
                <a:srgbClr val="53585F">
                  <a:lumMod val="50000"/>
                </a:srgbClr>
              </a:solidFill>
              <a:effectLst/>
              <a:uLnTx/>
              <a:uFillTx/>
              <a:latin typeface="Trebuchet MS"/>
              <a:ea typeface="+mn-ea"/>
              <a:cs typeface="Arial" pitchFamily="34" charset="0"/>
              <a:sym typeface="Trebuchet MS" pitchFamily="-10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7454996"/>
      </p:ext>
    </p:extLst>
  </p:cSld>
  <p:clrMapOvr>
    <a:masterClrMapping/>
  </p:clrMapOvr>
  <p:transition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846692" y="1981200"/>
            <a:ext cx="16053039" cy="6400800"/>
          </a:xfrm>
          <a:prstGeom prst="rect">
            <a:avLst/>
          </a:prstGeom>
          <a:noFill/>
        </p:spPr>
        <p:txBody>
          <a:bodyPr vert="horz" lIns="92070" tIns="46035" rIns="92070" bIns="46035">
            <a:normAutofit/>
          </a:bodyPr>
          <a:lstStyle/>
          <a:p>
            <a:pPr lvl="3" indent="-685800" defTabSz="1300525" fontAlgn="auto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SzPct val="100000"/>
              <a:buFont typeface="Arial" panose="020B0604020202020204" pitchFamily="34" charset="0"/>
              <a:buChar char="•"/>
              <a:defRPr>
                <a:uFillTx/>
              </a:defRPr>
            </a:pPr>
            <a:r>
              <a:rPr lang="en-US" sz="5400" dirty="0">
                <a:solidFill>
                  <a:schemeClr val="tx2">
                    <a:lumMod val="10000"/>
                  </a:schemeClr>
                </a:solidFill>
                <a:latin typeface="+mn-lt"/>
                <a:ea typeface="+mn-ea"/>
                <a:cs typeface="Arial" pitchFamily="34" charset="0"/>
              </a:rPr>
              <a:t>What influences Compact Compliance Strategy? </a:t>
            </a:r>
          </a:p>
          <a:p>
            <a:pPr marL="1371600" lvl="4" indent="-685800" defTabSz="1300525" fontAlgn="auto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SzPct val="75000"/>
              <a:buFont typeface="Wingdings" panose="05000000000000000000" pitchFamily="2" charset="2"/>
              <a:buChar char="§"/>
              <a:defRPr>
                <a:uFillTx/>
              </a:defRPr>
            </a:pPr>
            <a:r>
              <a:rPr lang="en-US" sz="4800" dirty="0">
                <a:solidFill>
                  <a:schemeClr val="bg2">
                    <a:lumMod val="50000"/>
                  </a:schemeClr>
                </a:solidFill>
                <a:cs typeface="Arial" pitchFamily="34" charset="0"/>
              </a:rPr>
              <a:t>Probability that based on UCRC determination, Colorado would need to take action and implement Compact Administration,</a:t>
            </a:r>
          </a:p>
          <a:p>
            <a:pPr marL="1371600" lvl="4" indent="-685800" defTabSz="1300525" fontAlgn="auto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SzPct val="75000"/>
              <a:buFont typeface="Wingdings" panose="05000000000000000000" pitchFamily="2" charset="2"/>
              <a:buChar char="§"/>
              <a:defRPr>
                <a:uFillTx/>
              </a:defRPr>
            </a:pPr>
            <a:r>
              <a:rPr lang="en-US" sz="4800" u="sng" dirty="0">
                <a:solidFill>
                  <a:schemeClr val="tx2">
                    <a:lumMod val="10000"/>
                  </a:schemeClr>
                </a:solidFill>
                <a:latin typeface="+mn-lt"/>
                <a:ea typeface="+mn-ea"/>
                <a:cs typeface="Arial" pitchFamily="34" charset="0"/>
              </a:rPr>
              <a:t>Upper</a:t>
            </a:r>
            <a:r>
              <a:rPr lang="en-US" sz="4800" dirty="0">
                <a:solidFill>
                  <a:schemeClr val="tx2">
                    <a:lumMod val="10000"/>
                  </a:schemeClr>
                </a:solidFill>
                <a:latin typeface="+mn-lt"/>
                <a:ea typeface="+mn-ea"/>
                <a:cs typeface="Arial" pitchFamily="34" charset="0"/>
              </a:rPr>
              <a:t> Colorado River Compact; UCRC role,</a:t>
            </a:r>
          </a:p>
          <a:p>
            <a:pPr marL="1371600" lvl="4" indent="-685800" defTabSz="1300525" fontAlgn="auto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SzPct val="75000"/>
              <a:buFont typeface="Wingdings" panose="05000000000000000000" pitchFamily="2" charset="2"/>
              <a:buChar char="§"/>
              <a:defRPr>
                <a:uFillTx/>
              </a:defRPr>
            </a:pPr>
            <a:r>
              <a:rPr lang="en-US" sz="4800" dirty="0">
                <a:solidFill>
                  <a:schemeClr val="tx2">
                    <a:lumMod val="10000"/>
                  </a:schemeClr>
                </a:solidFill>
                <a:latin typeface="+mn-lt"/>
                <a:ea typeface="+mn-ea"/>
                <a:cs typeface="Arial" pitchFamily="34" charset="0"/>
              </a:rPr>
              <a:t>Develop an approach,</a:t>
            </a:r>
          </a:p>
          <a:p>
            <a:pPr marL="1371600" lvl="4" indent="-685800" defTabSz="1300525" fontAlgn="auto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SzPct val="75000"/>
              <a:buFont typeface="Wingdings" panose="05000000000000000000" pitchFamily="2" charset="2"/>
              <a:buChar char="§"/>
              <a:defRPr>
                <a:uFillTx/>
              </a:defRPr>
            </a:pPr>
            <a:r>
              <a:rPr lang="en-US" sz="4800" dirty="0">
                <a:solidFill>
                  <a:schemeClr val="tx2">
                    <a:lumMod val="10000"/>
                  </a:schemeClr>
                </a:solidFill>
                <a:latin typeface="+mn-lt"/>
                <a:ea typeface="+mn-ea"/>
                <a:cs typeface="Arial" pitchFamily="34" charset="0"/>
              </a:rPr>
              <a:t>Implement Compact Administration as a part of Compact Compliance Strategy.</a:t>
            </a:r>
          </a:p>
          <a:p>
            <a:pPr marL="1371600" lvl="4" indent="-685800" defTabSz="1300525" fontAlgn="auto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SzPct val="75000"/>
              <a:buFont typeface="Wingdings" panose="05000000000000000000" pitchFamily="2" charset="2"/>
              <a:buChar char="§"/>
              <a:defRPr>
                <a:uFillTx/>
              </a:defRPr>
            </a:pPr>
            <a:endParaRPr lang="en-US" sz="4800" dirty="0">
              <a:solidFill>
                <a:schemeClr val="tx2">
                  <a:lumMod val="10000"/>
                </a:schemeClr>
              </a:solidFill>
              <a:latin typeface="+mn-lt"/>
              <a:ea typeface="+mn-ea"/>
              <a:cs typeface="Arial" pitchFamily="34" charset="0"/>
            </a:endParaRPr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364331" y="533400"/>
            <a:ext cx="16687799" cy="1249680"/>
          </a:xfrm>
          <a:prstGeom prst="rect">
            <a:avLst/>
          </a:prstGeom>
          <a:noFill/>
        </p:spPr>
        <p:txBody>
          <a:bodyPr lIns="92070" tIns="46035" rIns="92070" bIns="46035" anchor="ctr">
            <a:noAutofit/>
          </a:bodyPr>
          <a:lstStyle/>
          <a:p>
            <a:pPr lvl="3" algn="ctr" rtl="0">
              <a:spcBef>
                <a:spcPct val="0"/>
              </a:spcBef>
            </a:pPr>
            <a:r>
              <a:rPr lang="en-US" sz="5600" i="0" u="sng" dirty="0">
                <a:solidFill>
                  <a:schemeClr val="tx2">
                    <a:lumMod val="10000"/>
                  </a:schemeClr>
                </a:solidFill>
                <a:latin typeface="Trebuchet MS" pitchFamily="34" charset="0"/>
              </a:rPr>
              <a:t>What Influences Compact Compliance Strategy?</a:t>
            </a:r>
            <a:endParaRPr lang="en-US" sz="5600" i="0" u="sng" dirty="0">
              <a:solidFill>
                <a:schemeClr val="tx2">
                  <a:lumMod val="10000"/>
                </a:schemeClr>
              </a:solidFill>
              <a:latin typeface="Trebuchet MS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0674062"/>
      </p:ext>
    </p:extLst>
  </p:cSld>
  <p:clrMapOvr>
    <a:masterClrMapping/>
  </p:clrMapOvr>
  <p:transition>
    <p:fad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846692" y="1981200"/>
            <a:ext cx="16053039" cy="6400800"/>
          </a:xfrm>
          <a:prstGeom prst="rect">
            <a:avLst/>
          </a:prstGeom>
          <a:noFill/>
        </p:spPr>
        <p:txBody>
          <a:bodyPr vert="horz" lIns="92070" tIns="46035" rIns="92070" bIns="46035">
            <a:normAutofit/>
          </a:bodyPr>
          <a:lstStyle/>
          <a:p>
            <a:pPr lvl="3" indent="-685800" defTabSz="1300525" fontAlgn="auto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SzPct val="100000"/>
              <a:buFont typeface="Arial" panose="020B0604020202020204" pitchFamily="34" charset="0"/>
              <a:buChar char="•"/>
              <a:defRPr>
                <a:uFillTx/>
              </a:defRPr>
            </a:pPr>
            <a:r>
              <a:rPr lang="en-US" sz="5400" dirty="0">
                <a:solidFill>
                  <a:schemeClr val="tx2">
                    <a:lumMod val="10000"/>
                  </a:schemeClr>
                </a:solidFill>
                <a:latin typeface="+mn-lt"/>
                <a:ea typeface="+mn-ea"/>
                <a:cs typeface="Arial" pitchFamily="34" charset="0"/>
              </a:rPr>
              <a:t>What influences Compact Compliance Strategy? </a:t>
            </a:r>
          </a:p>
          <a:p>
            <a:pPr marL="1371600" lvl="4" indent="-685800" defTabSz="1300525" fontAlgn="auto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SzPct val="75000"/>
              <a:buFont typeface="Wingdings" panose="05000000000000000000" pitchFamily="2" charset="2"/>
              <a:buChar char="§"/>
              <a:defRPr>
                <a:uFillTx/>
              </a:defRPr>
            </a:pPr>
            <a:r>
              <a:rPr lang="en-US" sz="4800" dirty="0">
                <a:solidFill>
                  <a:srgbClr val="FF0000"/>
                </a:solidFill>
                <a:cs typeface="Arial" pitchFamily="34" charset="0"/>
              </a:rPr>
              <a:t>Probability that based on UCRC determination, Colorado would need to take action and implement Compact Administration,</a:t>
            </a:r>
          </a:p>
          <a:p>
            <a:pPr marL="1371600" lvl="4" indent="-685800" defTabSz="1300525" fontAlgn="auto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SzPct val="75000"/>
              <a:buFont typeface="Wingdings" panose="05000000000000000000" pitchFamily="2" charset="2"/>
              <a:buChar char="§"/>
              <a:defRPr>
                <a:uFillTx/>
              </a:defRPr>
            </a:pPr>
            <a:r>
              <a:rPr lang="en-US" sz="4800" u="sng" dirty="0">
                <a:solidFill>
                  <a:schemeClr val="tx2">
                    <a:lumMod val="10000"/>
                  </a:schemeClr>
                </a:solidFill>
                <a:latin typeface="+mn-lt"/>
                <a:ea typeface="+mn-ea"/>
                <a:cs typeface="Arial" pitchFamily="34" charset="0"/>
              </a:rPr>
              <a:t>Upper</a:t>
            </a:r>
            <a:r>
              <a:rPr lang="en-US" sz="4800" dirty="0">
                <a:solidFill>
                  <a:schemeClr val="tx2">
                    <a:lumMod val="10000"/>
                  </a:schemeClr>
                </a:solidFill>
                <a:latin typeface="+mn-lt"/>
                <a:ea typeface="+mn-ea"/>
                <a:cs typeface="Arial" pitchFamily="34" charset="0"/>
              </a:rPr>
              <a:t> Colorado River Compact; UCRC role,</a:t>
            </a:r>
          </a:p>
          <a:p>
            <a:pPr marL="1371600" lvl="4" indent="-685800" defTabSz="1300525" fontAlgn="auto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SzPct val="75000"/>
              <a:buFont typeface="Wingdings" panose="05000000000000000000" pitchFamily="2" charset="2"/>
              <a:buChar char="§"/>
              <a:defRPr>
                <a:uFillTx/>
              </a:defRPr>
            </a:pPr>
            <a:r>
              <a:rPr lang="en-US" sz="4800" dirty="0">
                <a:solidFill>
                  <a:schemeClr val="tx2">
                    <a:lumMod val="10000"/>
                  </a:schemeClr>
                </a:solidFill>
                <a:latin typeface="+mn-lt"/>
                <a:ea typeface="+mn-ea"/>
                <a:cs typeface="Arial" pitchFamily="34" charset="0"/>
              </a:rPr>
              <a:t>Develop an approach,</a:t>
            </a:r>
          </a:p>
          <a:p>
            <a:pPr marL="1371600" lvl="4" indent="-685800" defTabSz="1300525" fontAlgn="auto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SzPct val="75000"/>
              <a:buFont typeface="Wingdings" panose="05000000000000000000" pitchFamily="2" charset="2"/>
              <a:buChar char="§"/>
              <a:defRPr>
                <a:uFillTx/>
              </a:defRPr>
            </a:pPr>
            <a:r>
              <a:rPr lang="en-US" sz="4800" dirty="0">
                <a:solidFill>
                  <a:schemeClr val="tx2">
                    <a:lumMod val="10000"/>
                  </a:schemeClr>
                </a:solidFill>
                <a:latin typeface="+mn-lt"/>
                <a:ea typeface="+mn-ea"/>
                <a:cs typeface="Arial" pitchFamily="34" charset="0"/>
              </a:rPr>
              <a:t>Implement Compact Administration as a part of Compact Compliance Strategy.</a:t>
            </a:r>
          </a:p>
          <a:p>
            <a:pPr marL="1371600" lvl="4" indent="-685800" defTabSz="1300525" fontAlgn="auto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SzPct val="75000"/>
              <a:buFont typeface="Wingdings" panose="05000000000000000000" pitchFamily="2" charset="2"/>
              <a:buChar char="§"/>
              <a:defRPr>
                <a:uFillTx/>
              </a:defRPr>
            </a:pPr>
            <a:endParaRPr lang="en-US" sz="4800" dirty="0">
              <a:solidFill>
                <a:schemeClr val="tx2">
                  <a:lumMod val="10000"/>
                </a:schemeClr>
              </a:solidFill>
              <a:latin typeface="+mn-lt"/>
              <a:ea typeface="+mn-ea"/>
              <a:cs typeface="Arial" pitchFamily="34" charset="0"/>
            </a:endParaRPr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364331" y="533400"/>
            <a:ext cx="16687799" cy="1249680"/>
          </a:xfrm>
          <a:prstGeom prst="rect">
            <a:avLst/>
          </a:prstGeom>
          <a:noFill/>
        </p:spPr>
        <p:txBody>
          <a:bodyPr lIns="92070" tIns="46035" rIns="92070" bIns="46035" anchor="ctr">
            <a:noAutofit/>
          </a:bodyPr>
          <a:lstStyle/>
          <a:p>
            <a:pPr lvl="3" algn="ctr" rtl="0">
              <a:spcBef>
                <a:spcPct val="0"/>
              </a:spcBef>
            </a:pPr>
            <a:r>
              <a:rPr lang="en-US" sz="5600" i="0" u="sng" dirty="0">
                <a:solidFill>
                  <a:schemeClr val="tx2">
                    <a:lumMod val="10000"/>
                  </a:schemeClr>
                </a:solidFill>
                <a:latin typeface="Trebuchet MS" pitchFamily="34" charset="0"/>
              </a:rPr>
              <a:t>What Influences Compact Compliance Strategy?</a:t>
            </a:r>
            <a:endParaRPr lang="en-US" sz="5600" i="0" u="sng" dirty="0">
              <a:solidFill>
                <a:schemeClr val="tx2">
                  <a:lumMod val="10000"/>
                </a:schemeClr>
              </a:solidFill>
              <a:latin typeface="Trebuchet MS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1426805"/>
      </p:ext>
    </p:extLst>
  </p:cSld>
  <p:clrMapOvr>
    <a:masterClrMapping/>
  </p:clrMapOvr>
  <p:transition>
    <p:fad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title"/>
          </p:nvPr>
        </p:nvSpPr>
        <p:spPr>
          <a:xfrm>
            <a:off x="364331" y="533400"/>
            <a:ext cx="16687799" cy="1249680"/>
          </a:xfrm>
          <a:prstGeom prst="rect">
            <a:avLst/>
          </a:prstGeom>
          <a:noFill/>
        </p:spPr>
        <p:txBody>
          <a:bodyPr lIns="92070" tIns="46035" rIns="92070" bIns="46035" anchor="ctr">
            <a:noAutofit/>
          </a:bodyPr>
          <a:lstStyle/>
          <a:p>
            <a:pPr lvl="3" algn="ctr" rtl="0">
              <a:spcBef>
                <a:spcPct val="0"/>
              </a:spcBef>
            </a:pPr>
            <a:r>
              <a:rPr lang="en-US" sz="5600" i="0" u="sng" dirty="0">
                <a:solidFill>
                  <a:schemeClr val="tx2">
                    <a:lumMod val="10000"/>
                  </a:schemeClr>
                </a:solidFill>
                <a:latin typeface="Trebuchet MS" pitchFamily="34" charset="0"/>
              </a:rPr>
              <a:t>What Influences Compact Compliance Strategy?</a:t>
            </a:r>
            <a:endParaRPr lang="en-US" sz="5600" i="0" u="sng" dirty="0">
              <a:solidFill>
                <a:schemeClr val="tx2">
                  <a:lumMod val="10000"/>
                </a:schemeClr>
              </a:solidFill>
              <a:latin typeface="Trebuchet MS" pitchFamily="34" charset="0"/>
              <a:cs typeface="Arial" pitchFamily="34" charset="0"/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846692" y="1981200"/>
            <a:ext cx="16053039" cy="6400800"/>
          </a:xfrm>
          <a:prstGeom prst="rect">
            <a:avLst/>
          </a:prstGeom>
          <a:noFill/>
        </p:spPr>
        <p:txBody>
          <a:bodyPr vert="horz" lIns="92070" tIns="46035" rIns="92070" bIns="46035">
            <a:normAutofit/>
          </a:bodyPr>
          <a:lstStyle/>
          <a:p>
            <a:pPr lvl="3" indent="-685800" defTabSz="1300525" fontAlgn="auto" hangingPunct="1">
              <a:spcBef>
                <a:spcPts val="0"/>
              </a:spcBef>
              <a:spcAft>
                <a:spcPts val="0"/>
              </a:spcAft>
              <a:buSzPct val="100000"/>
              <a:buFont typeface="Arial" panose="020B0604020202020204" pitchFamily="34" charset="0"/>
              <a:buChar char="•"/>
              <a:defRPr>
                <a:uFillTx/>
              </a:defRPr>
            </a:pPr>
            <a:r>
              <a:rPr lang="en-US" sz="5400" dirty="0">
                <a:solidFill>
                  <a:schemeClr val="tx2">
                    <a:lumMod val="10000"/>
                  </a:schemeClr>
                </a:solidFill>
                <a:latin typeface="+mn-lt"/>
                <a:ea typeface="+mn-ea"/>
                <a:cs typeface="Arial" pitchFamily="34" charset="0"/>
              </a:rPr>
              <a:t>Probability of need to take action and implement Compact Administration</a:t>
            </a:r>
          </a:p>
          <a:p>
            <a:pPr marL="1371600" lvl="4" indent="-685800" defTabSz="1300525" fontAlgn="auto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SzPct val="75000"/>
              <a:buFont typeface="Wingdings" panose="05000000000000000000" pitchFamily="2" charset="2"/>
              <a:buChar char="§"/>
              <a:defRPr>
                <a:uFillTx/>
              </a:defRPr>
            </a:pPr>
            <a:r>
              <a:rPr lang="en-US" sz="4800" dirty="0">
                <a:solidFill>
                  <a:schemeClr val="tx2">
                    <a:lumMod val="10000"/>
                  </a:schemeClr>
                </a:solidFill>
                <a:cs typeface="Arial" pitchFamily="34" charset="0"/>
              </a:rPr>
              <a:t>Currently (2018) the Upper Basin States’ delivery stands at 92,124,000 acre-feet,</a:t>
            </a:r>
          </a:p>
        </p:txBody>
      </p:sp>
    </p:spTree>
    <p:extLst>
      <p:ext uri="{BB962C8B-B14F-4D97-AF65-F5344CB8AC3E}">
        <p14:creationId xmlns:p14="http://schemas.microsoft.com/office/powerpoint/2010/main" val="2694754160"/>
      </p:ext>
    </p:extLst>
  </p:cSld>
  <p:clrMapOvr>
    <a:masterClrMapping/>
  </p:clrMapOvr>
  <p:transition>
    <p:fad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title"/>
          </p:nvPr>
        </p:nvSpPr>
        <p:spPr>
          <a:xfrm>
            <a:off x="846692" y="533400"/>
            <a:ext cx="16053039" cy="1249680"/>
          </a:xfrm>
          <a:prstGeom prst="rect">
            <a:avLst/>
          </a:prstGeom>
          <a:noFill/>
        </p:spPr>
        <p:txBody>
          <a:bodyPr lIns="92070" tIns="46035" rIns="92070" bIns="46035" anchor="ctr">
            <a:noAutofit/>
          </a:bodyPr>
          <a:lstStyle/>
          <a:p>
            <a:pPr lvl="3" defTabSz="1300525" eaLnBrk="1" fontAlgn="auto" hangingPunct="1">
              <a:spcBef>
                <a:spcPts val="0"/>
              </a:spcBef>
              <a:spcAft>
                <a:spcPts val="0"/>
              </a:spcAft>
              <a:buSzPct val="100000"/>
              <a:defRPr>
                <a:uFillTx/>
              </a:defRPr>
            </a:pPr>
            <a:r>
              <a:rPr lang="en-US" sz="4400" b="0" i="0" kern="1200" dirty="0">
                <a:solidFill>
                  <a:srgbClr val="DCDEE0">
                    <a:lumMod val="10000"/>
                  </a:srgbClr>
                </a:solidFill>
                <a:latin typeface="Trebuchet MS"/>
                <a:ea typeface="+mn-ea"/>
                <a:cs typeface="Arial" pitchFamily="34" charset="0"/>
              </a:rPr>
              <a:t>Probability of need to take action, Compact Administration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846692" y="1981200"/>
            <a:ext cx="16053039" cy="6400800"/>
          </a:xfrm>
          <a:prstGeom prst="rect">
            <a:avLst/>
          </a:prstGeom>
          <a:noFill/>
        </p:spPr>
        <p:txBody>
          <a:bodyPr vert="horz" lIns="92070" tIns="46035" rIns="92070" bIns="46035">
            <a:normAutofit/>
          </a:bodyPr>
          <a:lstStyle/>
          <a:p>
            <a:pPr lvl="3" indent="-685800" defTabSz="1300525" fontAlgn="auto" hangingPunct="1">
              <a:spcBef>
                <a:spcPct val="20000"/>
              </a:spcBef>
              <a:spcAft>
                <a:spcPts val="0"/>
              </a:spcAft>
              <a:buSzPct val="100000"/>
              <a:buFont typeface="Arial" panose="020B0604020202020204" pitchFamily="34" charset="0"/>
              <a:buChar char="•"/>
              <a:defRPr>
                <a:uFillTx/>
              </a:defRPr>
            </a:pPr>
            <a:endParaRPr lang="en-US" sz="4800" dirty="0">
              <a:solidFill>
                <a:schemeClr val="tx2">
                  <a:lumMod val="10000"/>
                </a:schemeClr>
              </a:solidFill>
              <a:cs typeface="Arial" pitchFamily="34" charset="0"/>
            </a:endParaRP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35575160"/>
              </p:ext>
            </p:extLst>
          </p:nvPr>
        </p:nvGraphicFramePr>
        <p:xfrm>
          <a:off x="6155531" y="1704532"/>
          <a:ext cx="4852195" cy="805064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85" name="Binary Worksheet" r:id="rId3" imgW="2543218" imgH="4219460" progId="Excel.SheetBinaryMacroEnabled.12">
                  <p:embed/>
                </p:oleObj>
              </mc:Choice>
              <mc:Fallback>
                <p:oleObj name="Binary Worksheet" r:id="rId3" imgW="2543218" imgH="4219460" progId="Excel.SheetBinaryMacroEnabled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155531" y="1704532"/>
                        <a:ext cx="4852195" cy="805064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4"/>
          <p:cNvSpPr/>
          <p:nvPr/>
        </p:nvSpPr>
        <p:spPr bwMode="auto">
          <a:xfrm>
            <a:off x="5926931" y="7162800"/>
            <a:ext cx="5257800" cy="2592377"/>
          </a:xfrm>
          <a:prstGeom prst="rect">
            <a:avLst/>
          </a:prstGeom>
          <a:solidFill>
            <a:srgbClr val="14943F">
              <a:alpha val="38000"/>
            </a:srgbClr>
          </a:solidFill>
          <a:ln w="12700" cap="flat" cmpd="sng" algn="ctr">
            <a:solidFill>
              <a:srgbClr val="000000"/>
            </a:solidFill>
            <a:prstDash val="solid"/>
            <a:miter lim="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</a:bodyPr>
          <a:lstStyle/>
          <a:p>
            <a:pPr marL="228600" marR="0" indent="0" algn="l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rgbClr val="5C6670"/>
              </a:solidFill>
              <a:effectLst/>
              <a:latin typeface="Trebuchet MS" pitchFamily="-100" charset="0"/>
              <a:ea typeface="Trebuchet MS" pitchFamily="-100" charset="0"/>
              <a:cs typeface="Trebuchet MS" pitchFamily="-100" charset="0"/>
              <a:sym typeface="Trebuchet MS" pitchFamily="-10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238644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846692" y="1981200"/>
            <a:ext cx="16053039" cy="6400800"/>
          </a:xfrm>
          <a:prstGeom prst="rect">
            <a:avLst/>
          </a:prstGeom>
          <a:noFill/>
        </p:spPr>
        <p:txBody>
          <a:bodyPr vert="horz" lIns="92070" tIns="46035" rIns="92070" bIns="46035">
            <a:normAutofit/>
          </a:bodyPr>
          <a:lstStyle/>
          <a:p>
            <a:pPr lvl="3" indent="-685800" defTabSz="1300525" fontAlgn="auto" hangingPunct="1">
              <a:spcBef>
                <a:spcPct val="20000"/>
              </a:spcBef>
              <a:spcAft>
                <a:spcPts val="0"/>
              </a:spcAft>
              <a:buSzPct val="100000"/>
              <a:buFont typeface="Arial" panose="020B0604020202020204" pitchFamily="34" charset="0"/>
              <a:buChar char="•"/>
              <a:defRPr>
                <a:uFillTx/>
              </a:defRPr>
            </a:pPr>
            <a:endParaRPr lang="en-US" sz="4800" dirty="0">
              <a:solidFill>
                <a:schemeClr val="tx2">
                  <a:lumMod val="10000"/>
                </a:schemeClr>
              </a:solidFill>
              <a:cs typeface="Arial" pitchFamily="34" charset="0"/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3793331" y="4114801"/>
            <a:ext cx="9525000" cy="4877588"/>
          </a:xfrm>
          <a:prstGeom prst="rect">
            <a:avLst/>
          </a:prstGeom>
          <a:solidFill>
            <a:srgbClr val="14943F">
              <a:alpha val="38000"/>
            </a:srgbClr>
          </a:solidFill>
          <a:ln w="12700" cap="flat" cmpd="sng" algn="ctr">
            <a:solidFill>
              <a:srgbClr val="000000"/>
            </a:solidFill>
            <a:prstDash val="solid"/>
            <a:miter lim="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</a:bodyPr>
          <a:lstStyle/>
          <a:p>
            <a:pPr marL="228600" marR="0" indent="0" algn="l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rgbClr val="5C6670"/>
              </a:solidFill>
              <a:effectLst/>
              <a:latin typeface="Trebuchet MS" pitchFamily="-100" charset="0"/>
              <a:ea typeface="Trebuchet MS" pitchFamily="-100" charset="0"/>
              <a:cs typeface="Trebuchet MS" pitchFamily="-100" charset="0"/>
              <a:sym typeface="Trebuchet MS" pitchFamily="-100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57895" y="1981988"/>
            <a:ext cx="9195871" cy="7010400"/>
          </a:xfrm>
          <a:prstGeom prst="rect">
            <a:avLst/>
          </a:prstGeom>
        </p:spPr>
      </p:pic>
      <p:sp>
        <p:nvSpPr>
          <p:cNvPr id="9" name="Rectangle 2"/>
          <p:cNvSpPr>
            <a:spLocks noGrp="1" noChangeArrowheads="1"/>
          </p:cNvSpPr>
          <p:nvPr>
            <p:ph type="title"/>
          </p:nvPr>
        </p:nvSpPr>
        <p:spPr>
          <a:xfrm>
            <a:off x="846692" y="533400"/>
            <a:ext cx="16053039" cy="1249680"/>
          </a:xfrm>
          <a:prstGeom prst="rect">
            <a:avLst/>
          </a:prstGeom>
          <a:noFill/>
        </p:spPr>
        <p:txBody>
          <a:bodyPr lIns="92070" tIns="46035" rIns="92070" bIns="46035" anchor="ctr">
            <a:noAutofit/>
          </a:bodyPr>
          <a:lstStyle/>
          <a:p>
            <a:pPr lvl="3" defTabSz="1300525" eaLnBrk="1" fontAlgn="auto" hangingPunct="1">
              <a:spcBef>
                <a:spcPts val="0"/>
              </a:spcBef>
              <a:spcAft>
                <a:spcPts val="0"/>
              </a:spcAft>
              <a:buSzPct val="100000"/>
              <a:defRPr>
                <a:uFillTx/>
              </a:defRPr>
            </a:pPr>
            <a:r>
              <a:rPr lang="en-US" sz="4400" b="0" i="0" kern="1200" dirty="0">
                <a:solidFill>
                  <a:srgbClr val="DCDEE0">
                    <a:lumMod val="10000"/>
                  </a:srgbClr>
                </a:solidFill>
                <a:latin typeface="Trebuchet MS"/>
                <a:ea typeface="+mn-ea"/>
                <a:cs typeface="Arial" pitchFamily="34" charset="0"/>
              </a:rPr>
              <a:t>Probability of need to take action, Compact Administration</a:t>
            </a:r>
          </a:p>
        </p:txBody>
      </p:sp>
    </p:spTree>
    <p:extLst>
      <p:ext uri="{BB962C8B-B14F-4D97-AF65-F5344CB8AC3E}">
        <p14:creationId xmlns:p14="http://schemas.microsoft.com/office/powerpoint/2010/main" val="538176464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title"/>
          </p:nvPr>
        </p:nvSpPr>
        <p:spPr>
          <a:prstGeom prst="rect">
            <a:avLst/>
          </a:prstGeom>
          <a:noFill/>
        </p:spPr>
        <p:txBody>
          <a:bodyPr lIns="92070" tIns="46035" rIns="92070" bIns="46035" anchor="ctr">
            <a:noAutofit/>
          </a:bodyPr>
          <a:lstStyle/>
          <a:p>
            <a:pPr lvl="3" algn="ctr" rtl="0">
              <a:spcBef>
                <a:spcPct val="0"/>
              </a:spcBef>
            </a:pPr>
            <a:r>
              <a:rPr lang="en-US" sz="8000" i="0" dirty="0">
                <a:solidFill>
                  <a:schemeClr val="bg2">
                    <a:lumMod val="50000"/>
                  </a:schemeClr>
                </a:solidFill>
                <a:latin typeface="Trebuchet MS" pitchFamily="34" charset="0"/>
              </a:rPr>
              <a:t>“Four Takeaways for Today”</a:t>
            </a:r>
            <a:endParaRPr lang="en-US" sz="8000" i="0" u="sng" dirty="0">
              <a:solidFill>
                <a:schemeClr val="bg2">
                  <a:lumMod val="50000"/>
                </a:schemeClr>
              </a:solidFill>
              <a:latin typeface="Trebuchet MS" pitchFamily="34" charset="0"/>
              <a:cs typeface="Arial" pitchFamily="34" charset="0"/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846692" y="2667000"/>
            <a:ext cx="16053039" cy="5715000"/>
          </a:xfrm>
          <a:prstGeom prst="rect">
            <a:avLst/>
          </a:prstGeom>
          <a:noFill/>
        </p:spPr>
        <p:txBody>
          <a:bodyPr vert="horz" lIns="92070" tIns="46035" rIns="92070" bIns="46035">
            <a:normAutofit/>
          </a:bodyPr>
          <a:lstStyle/>
          <a:p>
            <a:pPr marL="914400" lvl="3" indent="-914400" defTabSz="1300525" fontAlgn="auto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SzPct val="100000"/>
              <a:buFont typeface="+mj-lt"/>
              <a:buAutoNum type="arabicPeriod"/>
              <a:defRPr>
                <a:uFillTx/>
              </a:defRPr>
            </a:pPr>
            <a:r>
              <a:rPr lang="en-US" sz="5400" dirty="0">
                <a:solidFill>
                  <a:schemeClr val="bg2">
                    <a:lumMod val="50000"/>
                  </a:schemeClr>
                </a:solidFill>
                <a:latin typeface="+mn-lt"/>
                <a:ea typeface="+mn-ea"/>
                <a:cs typeface="Arial" pitchFamily="34" charset="0"/>
              </a:rPr>
              <a:t>Understand the SEO’s Compact Compliance Strategy</a:t>
            </a:r>
          </a:p>
          <a:p>
            <a:pPr marL="914400" lvl="3" indent="-914400" defTabSz="1300525" fontAlgn="auto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SzPct val="100000"/>
              <a:buFont typeface="+mj-lt"/>
              <a:buAutoNum type="arabicPeriod"/>
              <a:defRPr>
                <a:uFillTx/>
              </a:defRPr>
            </a:pPr>
            <a:r>
              <a:rPr lang="en-US" sz="5400" dirty="0">
                <a:solidFill>
                  <a:schemeClr val="bg2">
                    <a:lumMod val="50000"/>
                  </a:schemeClr>
                </a:solidFill>
                <a:latin typeface="+mn-lt"/>
                <a:ea typeface="+mn-ea"/>
                <a:cs typeface="Arial" pitchFamily="34" charset="0"/>
              </a:rPr>
              <a:t>What influences Compact Compliance Strategy?</a:t>
            </a:r>
          </a:p>
          <a:p>
            <a:pPr marL="914400" lvl="3" indent="-914400" defTabSz="1300525" fontAlgn="auto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SzPct val="100000"/>
              <a:buFont typeface="+mj-lt"/>
              <a:buAutoNum type="arabicPeriod"/>
              <a:defRPr>
                <a:uFillTx/>
              </a:defRPr>
            </a:pPr>
            <a:r>
              <a:rPr lang="en-US" sz="5400" dirty="0">
                <a:solidFill>
                  <a:schemeClr val="bg2">
                    <a:lumMod val="50000"/>
                  </a:schemeClr>
                </a:solidFill>
                <a:latin typeface="+mn-lt"/>
                <a:ea typeface="+mn-ea"/>
                <a:cs typeface="Arial" pitchFamily="34" charset="0"/>
              </a:rPr>
              <a:t>Current activity of the State Engineer’s Office</a:t>
            </a:r>
          </a:p>
          <a:p>
            <a:pPr marL="914400" lvl="3" indent="-914400" defTabSz="1300525" fontAlgn="auto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SzPct val="100000"/>
              <a:buFont typeface="+mj-lt"/>
              <a:buAutoNum type="arabicPeriod"/>
              <a:defRPr>
                <a:uFillTx/>
              </a:defRPr>
            </a:pPr>
            <a:r>
              <a:rPr lang="en-US" sz="5400" dirty="0">
                <a:solidFill>
                  <a:schemeClr val="bg2">
                    <a:lumMod val="50000"/>
                  </a:schemeClr>
                </a:solidFill>
                <a:latin typeface="+mn-lt"/>
                <a:ea typeface="+mn-ea"/>
                <a:cs typeface="Arial" pitchFamily="34" charset="0"/>
              </a:rPr>
              <a:t>Compact Administration, one scenario</a:t>
            </a:r>
          </a:p>
          <a:p>
            <a:pPr marL="914400" lvl="3" indent="-914400" defTabSz="1300525" fontAlgn="auto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SzPct val="100000"/>
              <a:buFont typeface="+mj-lt"/>
              <a:buAutoNum type="arabicPeriod"/>
              <a:defRPr>
                <a:uFillTx/>
              </a:defRPr>
            </a:pPr>
            <a:endParaRPr lang="en-US" sz="5400" dirty="0">
              <a:solidFill>
                <a:schemeClr val="bg2">
                  <a:lumMod val="50000"/>
                </a:schemeClr>
              </a:solidFill>
              <a:latin typeface="+mn-lt"/>
              <a:ea typeface="+mn-ea"/>
              <a:cs typeface="Arial" pitchFamily="34" charset="0"/>
            </a:endParaRPr>
          </a:p>
          <a:p>
            <a:pPr marL="914400" lvl="3" indent="-914400" defTabSz="1300525" fontAlgn="auto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SzPct val="100000"/>
              <a:buFont typeface="+mj-lt"/>
              <a:buAutoNum type="arabicPeriod"/>
              <a:defRPr>
                <a:uFillTx/>
              </a:defRPr>
            </a:pPr>
            <a:endParaRPr lang="en-US" sz="5400" dirty="0">
              <a:solidFill>
                <a:schemeClr val="bg2">
                  <a:lumMod val="50000"/>
                </a:schemeClr>
              </a:solidFill>
              <a:latin typeface="+mn-lt"/>
              <a:ea typeface="+mn-ea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4113025"/>
      </p:ext>
    </p:extLst>
  </p:cSld>
  <p:clrMapOvr>
    <a:masterClrMapping/>
  </p:clrMapOvr>
  <p:transition>
    <p:fade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846692" y="1981200"/>
            <a:ext cx="16053039" cy="6400800"/>
          </a:xfrm>
          <a:prstGeom prst="rect">
            <a:avLst/>
          </a:prstGeom>
          <a:noFill/>
        </p:spPr>
        <p:txBody>
          <a:bodyPr vert="horz" lIns="92070" tIns="46035" rIns="92070" bIns="46035">
            <a:normAutofit/>
          </a:bodyPr>
          <a:lstStyle/>
          <a:p>
            <a:pPr lvl="3" indent="-685800" defTabSz="1300525" fontAlgn="auto" hangingPunct="1">
              <a:spcBef>
                <a:spcPct val="20000"/>
              </a:spcBef>
              <a:spcAft>
                <a:spcPts val="0"/>
              </a:spcAft>
              <a:buSzPct val="100000"/>
              <a:buFont typeface="Arial" panose="020B0604020202020204" pitchFamily="34" charset="0"/>
              <a:buChar char="•"/>
              <a:defRPr>
                <a:uFillTx/>
              </a:defRPr>
            </a:pPr>
            <a:endParaRPr lang="en-US" sz="4800" dirty="0">
              <a:solidFill>
                <a:schemeClr val="tx2">
                  <a:lumMod val="10000"/>
                </a:schemeClr>
              </a:solidFill>
              <a:cs typeface="Arial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12332" y="1712318"/>
            <a:ext cx="11208312" cy="6745882"/>
          </a:xfrm>
          <a:prstGeom prst="rect">
            <a:avLst/>
          </a:prstGeom>
        </p:spPr>
      </p:pic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846692" y="533400"/>
            <a:ext cx="16053039" cy="1249680"/>
          </a:xfrm>
          <a:prstGeom prst="rect">
            <a:avLst/>
          </a:prstGeom>
          <a:noFill/>
        </p:spPr>
        <p:txBody>
          <a:bodyPr lIns="92070" tIns="46035" rIns="92070" bIns="46035" anchor="ctr">
            <a:noAutofit/>
          </a:bodyPr>
          <a:lstStyle/>
          <a:p>
            <a:pPr lvl="3" defTabSz="1300525" eaLnBrk="1" fontAlgn="auto" hangingPunct="1">
              <a:spcBef>
                <a:spcPts val="0"/>
              </a:spcBef>
              <a:spcAft>
                <a:spcPts val="0"/>
              </a:spcAft>
              <a:buSzPct val="100000"/>
              <a:defRPr>
                <a:uFillTx/>
              </a:defRPr>
            </a:pPr>
            <a:r>
              <a:rPr lang="en-US" sz="4400" b="0" i="0" kern="1200" dirty="0">
                <a:solidFill>
                  <a:srgbClr val="DCDEE0">
                    <a:lumMod val="10000"/>
                  </a:srgbClr>
                </a:solidFill>
                <a:latin typeface="Trebuchet MS"/>
                <a:ea typeface="+mn-ea"/>
                <a:cs typeface="Arial" pitchFamily="34" charset="0"/>
              </a:rPr>
              <a:t>Probability of need to take action, Compact Administration</a:t>
            </a:r>
          </a:p>
        </p:txBody>
      </p:sp>
    </p:spTree>
    <p:extLst>
      <p:ext uri="{BB962C8B-B14F-4D97-AF65-F5344CB8AC3E}">
        <p14:creationId xmlns:p14="http://schemas.microsoft.com/office/powerpoint/2010/main" val="3474512966"/>
      </p:ext>
    </p:extLst>
  </p:cSld>
  <p:clrMapOvr>
    <a:masterClrMapping/>
  </p:clrMapOvr>
  <p:transition>
    <p:fade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35731" y="2239108"/>
            <a:ext cx="78486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bg2">
                    <a:lumMod val="50000"/>
                  </a:schemeClr>
                </a:solidFill>
              </a:rPr>
              <a:t>2017-2018 Actual Totals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rgbClr val="0070C0"/>
                </a:solidFill>
              </a:rPr>
              <a:t>2019-2021; Current projection, November 2019 24-Month Study*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rgbClr val="FF0000"/>
                </a:solidFill>
              </a:rPr>
              <a:t>2022-2025; Minimum release under ’07 Guidelines = 7,000,000 acre-feet*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bg2">
                    <a:lumMod val="50000"/>
                  </a:schemeClr>
                </a:solidFill>
              </a:rPr>
              <a:t>Acknowledge Mexico “obligation”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>
              <a:solidFill>
                <a:schemeClr val="bg2">
                  <a:lumMod val="50000"/>
                </a:schemeClr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>
              <a:solidFill>
                <a:schemeClr val="bg2">
                  <a:lumMod val="50000"/>
                </a:schemeClr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2">
                    <a:lumMod val="50000"/>
                  </a:schemeClr>
                </a:solidFill>
              </a:rPr>
              <a:t>Consider 150,000 ac-</a:t>
            </a:r>
            <a:r>
              <a:rPr lang="en-US" sz="2400" dirty="0" err="1">
                <a:solidFill>
                  <a:schemeClr val="bg2">
                    <a:lumMod val="50000"/>
                  </a:schemeClr>
                </a:solidFill>
              </a:rPr>
              <a:t>ft</a:t>
            </a:r>
            <a:r>
              <a:rPr lang="en-US" sz="2400" dirty="0">
                <a:solidFill>
                  <a:schemeClr val="bg2">
                    <a:lumMod val="50000"/>
                  </a:schemeClr>
                </a:solidFill>
              </a:rPr>
              <a:t> gain in river, Powell to </a:t>
            </a:r>
            <a:r>
              <a:rPr lang="en-US" sz="2400">
                <a:solidFill>
                  <a:schemeClr val="bg2">
                    <a:lumMod val="50000"/>
                  </a:schemeClr>
                </a:solidFill>
              </a:rPr>
              <a:t>Lee Ferry</a:t>
            </a:r>
            <a:endParaRPr lang="en-US" sz="2400" dirty="0">
              <a:solidFill>
                <a:schemeClr val="bg2">
                  <a:lumMod val="50000"/>
                </a:schemeClr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36731" y="2228222"/>
            <a:ext cx="6986712" cy="7148271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 bwMode="auto">
          <a:xfrm>
            <a:off x="440531" y="2239108"/>
            <a:ext cx="4648200" cy="504092"/>
          </a:xfrm>
          <a:prstGeom prst="rect">
            <a:avLst/>
          </a:prstGeom>
          <a:solidFill>
            <a:schemeClr val="bg2">
              <a:lumMod val="60000"/>
              <a:lumOff val="40000"/>
              <a:alpha val="50000"/>
            </a:schemeClr>
          </a:solidFill>
          <a:ln w="12700" cap="flat" cmpd="sng" algn="ctr">
            <a:solidFill>
              <a:srgbClr val="000000"/>
            </a:solidFill>
            <a:prstDash val="solid"/>
            <a:miter lim="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</a:bodyPr>
          <a:lstStyle/>
          <a:p>
            <a:pPr marL="228600" marR="0" indent="0" algn="l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rgbClr val="5C6670"/>
              </a:solidFill>
              <a:effectLst/>
              <a:latin typeface="Trebuchet MS" pitchFamily="-100" charset="0"/>
              <a:ea typeface="Trebuchet MS" pitchFamily="-100" charset="0"/>
              <a:cs typeface="Trebuchet MS" pitchFamily="-100" charset="0"/>
              <a:sym typeface="Trebuchet MS" pitchFamily="-100" charset="0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7984331" y="4685930"/>
            <a:ext cx="7239000" cy="1105269"/>
          </a:xfrm>
          <a:prstGeom prst="rect">
            <a:avLst/>
          </a:prstGeom>
          <a:solidFill>
            <a:schemeClr val="bg2">
              <a:lumMod val="60000"/>
              <a:lumOff val="40000"/>
              <a:alpha val="50000"/>
            </a:schemeClr>
          </a:solidFill>
          <a:ln w="12700" cap="flat" cmpd="sng" algn="ctr">
            <a:solidFill>
              <a:srgbClr val="000000"/>
            </a:solidFill>
            <a:prstDash val="solid"/>
            <a:miter lim="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</a:bodyPr>
          <a:lstStyle/>
          <a:p>
            <a:pPr marL="228600" marR="0" indent="0" algn="l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rgbClr val="5C6670"/>
              </a:solidFill>
              <a:effectLst/>
              <a:latin typeface="Trebuchet MS" pitchFamily="-100" charset="0"/>
              <a:ea typeface="Trebuchet MS" pitchFamily="-100" charset="0"/>
              <a:cs typeface="Trebuchet MS" pitchFamily="-100" charset="0"/>
              <a:sym typeface="Trebuchet MS" pitchFamily="-100" charset="0"/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440531" y="2743200"/>
            <a:ext cx="6172200" cy="990600"/>
          </a:xfrm>
          <a:prstGeom prst="rect">
            <a:avLst/>
          </a:prstGeom>
          <a:solidFill>
            <a:schemeClr val="accent1">
              <a:lumMod val="60000"/>
              <a:lumOff val="40000"/>
              <a:alpha val="33000"/>
            </a:schemeClr>
          </a:solidFill>
          <a:ln w="12700" cap="flat" cmpd="sng" algn="ctr">
            <a:solidFill>
              <a:srgbClr val="000000"/>
            </a:solidFill>
            <a:prstDash val="solid"/>
            <a:miter lim="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</a:bodyPr>
          <a:lstStyle/>
          <a:p>
            <a:pPr marL="228600" marR="0" indent="0" algn="l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rgbClr val="5C6670"/>
              </a:solidFill>
              <a:effectLst/>
              <a:latin typeface="Trebuchet MS" pitchFamily="-100" charset="0"/>
              <a:ea typeface="Trebuchet MS" pitchFamily="-100" charset="0"/>
              <a:cs typeface="Trebuchet MS" pitchFamily="-100" charset="0"/>
              <a:sym typeface="Trebuchet MS" pitchFamily="-100" charset="0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7984331" y="5791198"/>
            <a:ext cx="7239000" cy="1524001"/>
          </a:xfrm>
          <a:prstGeom prst="rect">
            <a:avLst/>
          </a:prstGeom>
          <a:solidFill>
            <a:schemeClr val="accent1">
              <a:lumMod val="60000"/>
              <a:lumOff val="40000"/>
              <a:alpha val="33000"/>
            </a:schemeClr>
          </a:solidFill>
          <a:ln w="12700" cap="flat" cmpd="sng" algn="ctr">
            <a:solidFill>
              <a:srgbClr val="000000"/>
            </a:solidFill>
            <a:prstDash val="solid"/>
            <a:miter lim="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</a:bodyPr>
          <a:lstStyle/>
          <a:p>
            <a:pPr marL="228600" marR="0" indent="0" algn="l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rgbClr val="5C6670"/>
              </a:solidFill>
              <a:effectLst/>
              <a:latin typeface="Trebuchet MS" pitchFamily="-100" charset="0"/>
              <a:ea typeface="Trebuchet MS" pitchFamily="-100" charset="0"/>
              <a:cs typeface="Trebuchet MS" pitchFamily="-100" charset="0"/>
              <a:sym typeface="Trebuchet MS" pitchFamily="-100" charset="0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440531" y="3733800"/>
            <a:ext cx="7391400" cy="952130"/>
          </a:xfrm>
          <a:prstGeom prst="rect">
            <a:avLst/>
          </a:prstGeom>
          <a:solidFill>
            <a:srgbClr val="FF0000">
              <a:alpha val="12000"/>
            </a:srgbClr>
          </a:solidFill>
          <a:ln w="12700" cap="flat" cmpd="sng" algn="ctr">
            <a:solidFill>
              <a:srgbClr val="000000"/>
            </a:solidFill>
            <a:prstDash val="solid"/>
            <a:miter lim="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</a:bodyPr>
          <a:lstStyle/>
          <a:p>
            <a:pPr marL="228600" marR="0" indent="0" algn="l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rgbClr val="5C6670"/>
              </a:solidFill>
              <a:effectLst/>
              <a:latin typeface="Trebuchet MS" pitchFamily="-100" charset="0"/>
              <a:ea typeface="Trebuchet MS" pitchFamily="-100" charset="0"/>
              <a:cs typeface="Trebuchet MS" pitchFamily="-100" charset="0"/>
              <a:sym typeface="Trebuchet MS" pitchFamily="-100" charset="0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7984331" y="7327467"/>
            <a:ext cx="7239000" cy="2049025"/>
          </a:xfrm>
          <a:prstGeom prst="rect">
            <a:avLst/>
          </a:prstGeom>
          <a:solidFill>
            <a:srgbClr val="FF0000">
              <a:alpha val="12000"/>
            </a:srgbClr>
          </a:solidFill>
          <a:ln w="12700" cap="flat" cmpd="sng" algn="ctr">
            <a:solidFill>
              <a:srgbClr val="000000"/>
            </a:solidFill>
            <a:prstDash val="solid"/>
            <a:miter lim="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</a:bodyPr>
          <a:lstStyle/>
          <a:p>
            <a:pPr marL="228600" marR="0" indent="0" algn="l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rgbClr val="5C6670"/>
              </a:solidFill>
              <a:effectLst/>
              <a:latin typeface="Trebuchet MS" pitchFamily="-100" charset="0"/>
              <a:ea typeface="Trebuchet MS" pitchFamily="-100" charset="0"/>
              <a:cs typeface="Trebuchet MS" pitchFamily="-100" charset="0"/>
              <a:sym typeface="Trebuchet MS" pitchFamily="-100" charset="0"/>
            </a:endParaRPr>
          </a:p>
        </p:txBody>
      </p:sp>
      <p:sp>
        <p:nvSpPr>
          <p:cNvPr id="13" name="Rectangle 2"/>
          <p:cNvSpPr>
            <a:spLocks noGrp="1" noChangeArrowheads="1"/>
          </p:cNvSpPr>
          <p:nvPr>
            <p:ph type="title"/>
          </p:nvPr>
        </p:nvSpPr>
        <p:spPr>
          <a:xfrm>
            <a:off x="846692" y="533400"/>
            <a:ext cx="16053039" cy="1249680"/>
          </a:xfrm>
          <a:prstGeom prst="rect">
            <a:avLst/>
          </a:prstGeom>
          <a:noFill/>
        </p:spPr>
        <p:txBody>
          <a:bodyPr lIns="92070" tIns="46035" rIns="92070" bIns="46035" anchor="ctr">
            <a:noAutofit/>
          </a:bodyPr>
          <a:lstStyle/>
          <a:p>
            <a:pPr lvl="3" defTabSz="1300525" eaLnBrk="1" fontAlgn="auto" hangingPunct="1">
              <a:spcBef>
                <a:spcPts val="0"/>
              </a:spcBef>
              <a:spcAft>
                <a:spcPts val="0"/>
              </a:spcAft>
              <a:buSzPct val="100000"/>
              <a:defRPr>
                <a:uFillTx/>
              </a:defRPr>
            </a:pPr>
            <a:r>
              <a:rPr lang="en-US" sz="4400" b="0" i="0" kern="1200" dirty="0">
                <a:solidFill>
                  <a:srgbClr val="DCDEE0">
                    <a:lumMod val="10000"/>
                  </a:srgbClr>
                </a:solidFill>
                <a:latin typeface="Trebuchet MS"/>
                <a:ea typeface="+mn-ea"/>
                <a:cs typeface="Arial" pitchFamily="34" charset="0"/>
              </a:rPr>
              <a:t>Probability of need to take action, Compact Administration</a:t>
            </a:r>
          </a:p>
        </p:txBody>
      </p:sp>
    </p:spTree>
    <p:extLst>
      <p:ext uri="{BB962C8B-B14F-4D97-AF65-F5344CB8AC3E}">
        <p14:creationId xmlns:p14="http://schemas.microsoft.com/office/powerpoint/2010/main" val="2438555922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9" grpId="0" animBg="1"/>
      <p:bldP spid="5" grpId="0" animBg="1"/>
      <p:bldP spid="10" grpId="0" animBg="1"/>
      <p:bldP spid="11" grpId="0" animBg="1"/>
      <p:bldP spid="12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82839" y="2084796"/>
            <a:ext cx="11602292" cy="6983004"/>
          </a:xfrm>
          <a:prstGeom prst="rect">
            <a:avLst/>
          </a:prstGeom>
        </p:spPr>
      </p:pic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846692" y="533400"/>
            <a:ext cx="16053039" cy="1249680"/>
          </a:xfrm>
          <a:prstGeom prst="rect">
            <a:avLst/>
          </a:prstGeom>
          <a:noFill/>
        </p:spPr>
        <p:txBody>
          <a:bodyPr lIns="92070" tIns="46035" rIns="92070" bIns="46035" anchor="ctr">
            <a:noAutofit/>
          </a:bodyPr>
          <a:lstStyle/>
          <a:p>
            <a:pPr lvl="3" defTabSz="1300525" eaLnBrk="1" fontAlgn="auto" hangingPunct="1">
              <a:spcBef>
                <a:spcPts val="0"/>
              </a:spcBef>
              <a:spcAft>
                <a:spcPts val="0"/>
              </a:spcAft>
              <a:buSzPct val="100000"/>
              <a:defRPr>
                <a:uFillTx/>
              </a:defRPr>
            </a:pPr>
            <a:r>
              <a:rPr lang="en-US" sz="4400" b="0" i="0" kern="1200" dirty="0">
                <a:solidFill>
                  <a:srgbClr val="DCDEE0">
                    <a:lumMod val="10000"/>
                  </a:srgbClr>
                </a:solidFill>
                <a:latin typeface="Trebuchet MS"/>
                <a:ea typeface="+mn-ea"/>
                <a:cs typeface="Arial" pitchFamily="34" charset="0"/>
              </a:rPr>
              <a:t>Probability of need to take action, Compact Administration</a:t>
            </a:r>
          </a:p>
        </p:txBody>
      </p:sp>
    </p:spTree>
    <p:extLst>
      <p:ext uri="{BB962C8B-B14F-4D97-AF65-F5344CB8AC3E}">
        <p14:creationId xmlns:p14="http://schemas.microsoft.com/office/powerpoint/2010/main" val="4065411217"/>
      </p:ext>
    </p:extLst>
  </p:cSld>
  <p:clrMapOvr>
    <a:masterClrMapping/>
  </p:clrMapOvr>
  <p:transition>
    <p:fade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846691" y="2057400"/>
            <a:ext cx="16053039" cy="6400800"/>
          </a:xfrm>
          <a:prstGeom prst="rect">
            <a:avLst/>
          </a:prstGeom>
          <a:noFill/>
        </p:spPr>
        <p:txBody>
          <a:bodyPr vert="horz" lIns="92070" tIns="46035" rIns="92070" bIns="46035">
            <a:normAutofit/>
          </a:bodyPr>
          <a:lstStyle/>
          <a:p>
            <a:pPr lvl="3" indent="-685800" defTabSz="1300525" fontAlgn="auto" hangingPunct="1">
              <a:spcBef>
                <a:spcPts val="0"/>
              </a:spcBef>
              <a:spcAft>
                <a:spcPts val="0"/>
              </a:spcAft>
              <a:buSzPct val="100000"/>
              <a:buFont typeface="Arial" panose="020B0604020202020204" pitchFamily="34" charset="0"/>
              <a:buChar char="•"/>
              <a:defRPr>
                <a:uFillTx/>
              </a:defRPr>
            </a:pPr>
            <a:r>
              <a:rPr lang="en-US" sz="5400" dirty="0">
                <a:solidFill>
                  <a:srgbClr val="DCDEE0">
                    <a:lumMod val="10000"/>
                  </a:srgbClr>
                </a:solidFill>
                <a:latin typeface="Trebuchet MS"/>
                <a:ea typeface="+mn-ea"/>
                <a:cs typeface="Arial" pitchFamily="34" charset="0"/>
              </a:rPr>
              <a:t>Probability of need to take action and implement Compact Administration</a:t>
            </a:r>
            <a:r>
              <a:rPr lang="en-US" sz="5400" dirty="0">
                <a:solidFill>
                  <a:schemeClr val="tx2">
                    <a:lumMod val="10000"/>
                  </a:schemeClr>
                </a:solidFill>
                <a:cs typeface="Arial" pitchFamily="34" charset="0"/>
              </a:rPr>
              <a:t>;</a:t>
            </a:r>
            <a:endParaRPr lang="en-US" sz="5400" dirty="0">
              <a:solidFill>
                <a:schemeClr val="tx2">
                  <a:lumMod val="10000"/>
                </a:schemeClr>
              </a:solidFill>
              <a:latin typeface="+mn-lt"/>
              <a:ea typeface="+mn-ea"/>
              <a:cs typeface="Arial" pitchFamily="34" charset="0"/>
            </a:endParaRPr>
          </a:p>
          <a:p>
            <a:pPr marL="1371600" lvl="4" indent="-685800" defTabSz="1300525" fontAlgn="auto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SzPct val="75000"/>
              <a:buFont typeface="Wingdings" panose="05000000000000000000" pitchFamily="2" charset="2"/>
              <a:buChar char="§"/>
              <a:defRPr>
                <a:uFillTx/>
              </a:defRPr>
            </a:pPr>
            <a:r>
              <a:rPr lang="en-US" sz="4800" dirty="0">
                <a:solidFill>
                  <a:schemeClr val="tx2">
                    <a:lumMod val="10000"/>
                  </a:schemeClr>
                </a:solidFill>
                <a:cs typeface="Arial" pitchFamily="34" charset="0"/>
              </a:rPr>
              <a:t>Currently (2018) the Upper Basin State’s delivery stands at 92,124,000 acre-feet,</a:t>
            </a:r>
          </a:p>
          <a:p>
            <a:pPr marL="1371600" lvl="4" indent="-685800" defTabSz="1300525" fontAlgn="auto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SzPct val="75000"/>
              <a:buFont typeface="Wingdings" panose="05000000000000000000" pitchFamily="2" charset="2"/>
              <a:buChar char="§"/>
              <a:defRPr>
                <a:uFillTx/>
              </a:defRPr>
            </a:pPr>
            <a:r>
              <a:rPr lang="en-US" sz="4800" dirty="0">
                <a:solidFill>
                  <a:schemeClr val="tx2">
                    <a:lumMod val="10000"/>
                  </a:schemeClr>
                </a:solidFill>
                <a:cs typeface="Arial" pitchFamily="34" charset="0"/>
              </a:rPr>
              <a:t>The reservoir operations direct deliveries at least in amounts that exceed the “What-if Scenario.”</a:t>
            </a:r>
          </a:p>
          <a:p>
            <a:pPr marL="0" lvl="4" indent="0" defTabSz="1300525" fontAlgn="auto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SzPct val="75000"/>
              <a:defRPr>
                <a:uFillTx/>
              </a:defRPr>
            </a:pPr>
            <a:r>
              <a:rPr lang="en-US" sz="4800" dirty="0">
                <a:solidFill>
                  <a:schemeClr val="tx2">
                    <a:lumMod val="10000"/>
                  </a:schemeClr>
                </a:solidFill>
                <a:cs typeface="Arial" pitchFamily="34" charset="0"/>
              </a:rPr>
              <a:t>Low probability between now and 2026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846691" y="381000"/>
            <a:ext cx="16053039" cy="1249680"/>
          </a:xfrm>
          <a:prstGeom prst="rect">
            <a:avLst/>
          </a:prstGeom>
          <a:noFill/>
        </p:spPr>
        <p:txBody>
          <a:bodyPr lIns="92070" tIns="46035" rIns="92070" bIns="46035" anchor="ctr">
            <a:noAutofit/>
          </a:bodyPr>
          <a:lstStyle/>
          <a:p>
            <a:pPr lvl="3" defTabSz="1300525" eaLnBrk="1" fontAlgn="auto" hangingPunct="1">
              <a:spcBef>
                <a:spcPts val="0"/>
              </a:spcBef>
              <a:spcAft>
                <a:spcPts val="0"/>
              </a:spcAft>
              <a:buSzPct val="100000"/>
              <a:defRPr>
                <a:uFillTx/>
              </a:defRPr>
            </a:pPr>
            <a:r>
              <a:rPr lang="en-US" sz="6000" b="0" i="0" kern="1200" dirty="0">
                <a:solidFill>
                  <a:srgbClr val="DCDEE0">
                    <a:lumMod val="10000"/>
                  </a:srgbClr>
                </a:solidFill>
                <a:latin typeface="Trebuchet MS"/>
                <a:ea typeface="+mn-ea"/>
                <a:cs typeface="Arial" pitchFamily="34" charset="0"/>
              </a:rPr>
              <a:t>Probability of need to take action, </a:t>
            </a:r>
            <a:br>
              <a:rPr lang="en-US" sz="6000" b="0" i="0" kern="1200" dirty="0">
                <a:solidFill>
                  <a:srgbClr val="DCDEE0">
                    <a:lumMod val="10000"/>
                  </a:srgbClr>
                </a:solidFill>
                <a:latin typeface="Trebuchet MS"/>
                <a:ea typeface="+mn-ea"/>
                <a:cs typeface="Arial" pitchFamily="34" charset="0"/>
              </a:rPr>
            </a:br>
            <a:r>
              <a:rPr lang="en-US" sz="6000" b="0" i="0" kern="1200" dirty="0">
                <a:solidFill>
                  <a:srgbClr val="DCDEE0">
                    <a:lumMod val="10000"/>
                  </a:srgbClr>
                </a:solidFill>
                <a:latin typeface="Trebuchet MS"/>
                <a:ea typeface="+mn-ea"/>
                <a:cs typeface="Arial" pitchFamily="34" charset="0"/>
              </a:rPr>
              <a:t>Compact Administration</a:t>
            </a:r>
          </a:p>
        </p:txBody>
      </p:sp>
    </p:spTree>
    <p:extLst>
      <p:ext uri="{BB962C8B-B14F-4D97-AF65-F5344CB8AC3E}">
        <p14:creationId xmlns:p14="http://schemas.microsoft.com/office/powerpoint/2010/main" val="2299988427"/>
      </p:ext>
    </p:extLst>
  </p:cSld>
  <p:clrMapOvr>
    <a:masterClrMapping/>
  </p:clrMapOvr>
  <p:transition>
    <p:fade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846692" y="1981200"/>
            <a:ext cx="16053039" cy="6400800"/>
          </a:xfrm>
          <a:prstGeom prst="rect">
            <a:avLst/>
          </a:prstGeom>
          <a:noFill/>
        </p:spPr>
        <p:txBody>
          <a:bodyPr vert="horz" lIns="92070" tIns="46035" rIns="92070" bIns="46035">
            <a:normAutofit/>
          </a:bodyPr>
          <a:lstStyle/>
          <a:p>
            <a:pPr lvl="3" indent="-685800" defTabSz="1300525" fontAlgn="auto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SzPct val="100000"/>
              <a:buFont typeface="Arial" panose="020B0604020202020204" pitchFamily="34" charset="0"/>
              <a:buChar char="•"/>
              <a:defRPr>
                <a:uFillTx/>
              </a:defRPr>
            </a:pPr>
            <a:r>
              <a:rPr lang="en-US" sz="5400" dirty="0">
                <a:solidFill>
                  <a:schemeClr val="tx2">
                    <a:lumMod val="10000"/>
                  </a:schemeClr>
                </a:solidFill>
                <a:latin typeface="+mn-lt"/>
                <a:ea typeface="+mn-ea"/>
                <a:cs typeface="Arial" pitchFamily="34" charset="0"/>
              </a:rPr>
              <a:t>What influences Compact Compliance Strategy? </a:t>
            </a:r>
          </a:p>
          <a:p>
            <a:pPr marL="1371600" lvl="4" indent="-685800" defTabSz="1300525" fontAlgn="auto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SzPct val="75000"/>
              <a:buFont typeface="Wingdings" panose="05000000000000000000" pitchFamily="2" charset="2"/>
              <a:buChar char="§"/>
              <a:defRPr>
                <a:uFillTx/>
              </a:defRPr>
            </a:pPr>
            <a:r>
              <a:rPr lang="en-US" sz="4800" dirty="0">
                <a:solidFill>
                  <a:schemeClr val="bg2">
                    <a:lumMod val="50000"/>
                  </a:schemeClr>
                </a:solidFill>
                <a:cs typeface="Arial" pitchFamily="34" charset="0"/>
              </a:rPr>
              <a:t>Probability that based on UCRC determination, Colorado would need to take action and implement Compact Administration,</a:t>
            </a:r>
          </a:p>
          <a:p>
            <a:pPr marL="1371600" lvl="4" indent="-685800" defTabSz="1300525" fontAlgn="auto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SzPct val="75000"/>
              <a:buFont typeface="Wingdings" panose="05000000000000000000" pitchFamily="2" charset="2"/>
              <a:buChar char="§"/>
              <a:defRPr>
                <a:uFillTx/>
              </a:defRPr>
            </a:pPr>
            <a:r>
              <a:rPr lang="en-US" sz="4800" u="sng" dirty="0">
                <a:solidFill>
                  <a:srgbClr val="FF0000"/>
                </a:solidFill>
                <a:latin typeface="+mn-lt"/>
                <a:ea typeface="+mn-ea"/>
                <a:cs typeface="Arial" pitchFamily="34" charset="0"/>
              </a:rPr>
              <a:t>Upper</a:t>
            </a:r>
            <a:r>
              <a:rPr lang="en-US" sz="4800" dirty="0">
                <a:solidFill>
                  <a:srgbClr val="FF0000"/>
                </a:solidFill>
                <a:latin typeface="+mn-lt"/>
                <a:ea typeface="+mn-ea"/>
                <a:cs typeface="Arial" pitchFamily="34" charset="0"/>
              </a:rPr>
              <a:t> Colorado River Compact; UCRC role,</a:t>
            </a:r>
          </a:p>
          <a:p>
            <a:pPr marL="1371600" lvl="4" indent="-685800" defTabSz="1300525" fontAlgn="auto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SzPct val="75000"/>
              <a:buFont typeface="Wingdings" panose="05000000000000000000" pitchFamily="2" charset="2"/>
              <a:buChar char="§"/>
              <a:defRPr>
                <a:uFillTx/>
              </a:defRPr>
            </a:pPr>
            <a:r>
              <a:rPr lang="en-US" sz="4800" dirty="0">
                <a:solidFill>
                  <a:schemeClr val="tx2">
                    <a:lumMod val="10000"/>
                  </a:schemeClr>
                </a:solidFill>
                <a:latin typeface="+mn-lt"/>
                <a:ea typeface="+mn-ea"/>
                <a:cs typeface="Arial" pitchFamily="34" charset="0"/>
              </a:rPr>
              <a:t>Develop an approach,</a:t>
            </a:r>
          </a:p>
          <a:p>
            <a:pPr marL="1371600" lvl="4" indent="-685800" defTabSz="1300525" fontAlgn="auto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SzPct val="75000"/>
              <a:buFont typeface="Wingdings" panose="05000000000000000000" pitchFamily="2" charset="2"/>
              <a:buChar char="§"/>
              <a:defRPr>
                <a:uFillTx/>
              </a:defRPr>
            </a:pPr>
            <a:r>
              <a:rPr lang="en-US" sz="4800" dirty="0">
                <a:solidFill>
                  <a:schemeClr val="tx2">
                    <a:lumMod val="10000"/>
                  </a:schemeClr>
                </a:solidFill>
                <a:latin typeface="+mn-lt"/>
                <a:ea typeface="+mn-ea"/>
                <a:cs typeface="Arial" pitchFamily="34" charset="0"/>
              </a:rPr>
              <a:t>Implement Compact Administration as a part of Compact Compliance Strategy.</a:t>
            </a:r>
          </a:p>
          <a:p>
            <a:pPr marL="1371600" lvl="4" indent="-685800" defTabSz="1300525" fontAlgn="auto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SzPct val="75000"/>
              <a:buFont typeface="Wingdings" panose="05000000000000000000" pitchFamily="2" charset="2"/>
              <a:buChar char="§"/>
              <a:defRPr>
                <a:uFillTx/>
              </a:defRPr>
            </a:pPr>
            <a:endParaRPr lang="en-US" sz="4800" dirty="0">
              <a:solidFill>
                <a:schemeClr val="tx2">
                  <a:lumMod val="10000"/>
                </a:schemeClr>
              </a:solidFill>
              <a:latin typeface="+mn-lt"/>
              <a:ea typeface="+mn-ea"/>
              <a:cs typeface="Arial" pitchFamily="34" charset="0"/>
            </a:endParaRPr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364331" y="533400"/>
            <a:ext cx="16687799" cy="1249680"/>
          </a:xfrm>
          <a:prstGeom prst="rect">
            <a:avLst/>
          </a:prstGeom>
          <a:noFill/>
        </p:spPr>
        <p:txBody>
          <a:bodyPr lIns="92070" tIns="46035" rIns="92070" bIns="46035" anchor="ctr">
            <a:noAutofit/>
          </a:bodyPr>
          <a:lstStyle/>
          <a:p>
            <a:pPr lvl="3" algn="ctr" rtl="0">
              <a:spcBef>
                <a:spcPct val="0"/>
              </a:spcBef>
            </a:pPr>
            <a:r>
              <a:rPr lang="en-US" sz="5600" i="0" u="sng" dirty="0">
                <a:solidFill>
                  <a:schemeClr val="tx2">
                    <a:lumMod val="10000"/>
                  </a:schemeClr>
                </a:solidFill>
                <a:latin typeface="Trebuchet MS" pitchFamily="34" charset="0"/>
              </a:rPr>
              <a:t>What Influences Compact Compliance Strategy?</a:t>
            </a:r>
            <a:endParaRPr lang="en-US" sz="5600" i="0" u="sng" dirty="0">
              <a:solidFill>
                <a:schemeClr val="tx2">
                  <a:lumMod val="10000"/>
                </a:schemeClr>
              </a:solidFill>
              <a:latin typeface="Trebuchet MS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2992546"/>
      </p:ext>
    </p:extLst>
  </p:cSld>
  <p:clrMapOvr>
    <a:masterClrMapping/>
  </p:clrMapOvr>
  <p:transition>
    <p:fade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846692" y="1981200"/>
            <a:ext cx="16053039" cy="6400800"/>
          </a:xfrm>
          <a:prstGeom prst="rect">
            <a:avLst/>
          </a:prstGeom>
          <a:noFill/>
        </p:spPr>
        <p:txBody>
          <a:bodyPr vert="horz" lIns="92070" tIns="46035" rIns="92070" bIns="46035">
            <a:normAutofit/>
          </a:bodyPr>
          <a:lstStyle/>
          <a:p>
            <a:pPr lvl="3" indent="-685800" defTabSz="1300525" fontAlgn="auto" hangingPunct="1">
              <a:spcBef>
                <a:spcPct val="20000"/>
              </a:spcBef>
              <a:spcAft>
                <a:spcPts val="0"/>
              </a:spcAft>
              <a:buSzPct val="100000"/>
              <a:buFont typeface="Arial" panose="020B0604020202020204" pitchFamily="34" charset="0"/>
              <a:buChar char="•"/>
              <a:defRPr>
                <a:uFillTx/>
              </a:defRPr>
            </a:pPr>
            <a:r>
              <a:rPr lang="en-US" sz="5400" dirty="0">
                <a:solidFill>
                  <a:schemeClr val="tx2">
                    <a:lumMod val="10000"/>
                  </a:schemeClr>
                </a:solidFill>
                <a:latin typeface="+mn-lt"/>
                <a:ea typeface="+mn-ea"/>
                <a:cs typeface="Arial" pitchFamily="34" charset="0"/>
              </a:rPr>
              <a:t>Upper Colorado River Compact; UCRC Role;</a:t>
            </a:r>
          </a:p>
          <a:p>
            <a:pPr marL="1371600" lvl="4" indent="-685800" defTabSz="1300525" fontAlgn="auto" hangingPunct="1">
              <a:lnSpc>
                <a:spcPct val="110000"/>
              </a:lnSpc>
              <a:spcBef>
                <a:spcPct val="20000"/>
              </a:spcBef>
              <a:spcAft>
                <a:spcPts val="0"/>
              </a:spcAft>
              <a:buSzPct val="75000"/>
              <a:buFont typeface="Wingdings" panose="05000000000000000000" pitchFamily="2" charset="2"/>
              <a:buChar char="§"/>
              <a:defRPr>
                <a:uFillTx/>
              </a:defRPr>
            </a:pPr>
            <a:r>
              <a:rPr lang="en-US" sz="5200" dirty="0">
                <a:solidFill>
                  <a:schemeClr val="bg2">
                    <a:lumMod val="50000"/>
                  </a:schemeClr>
                </a:solidFill>
                <a:cs typeface="Arial" pitchFamily="34" charset="0"/>
              </a:rPr>
              <a:t>The need for curtailment is determined by the Upper Colorado River Commission, which includes Colorado’s Commissioner, due to imminent need,</a:t>
            </a:r>
          </a:p>
          <a:p>
            <a:pPr marL="1371600" lvl="4" indent="-685800" defTabSz="1300525" fontAlgn="auto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SzPct val="75000"/>
              <a:buFont typeface="Wingdings" panose="05000000000000000000" pitchFamily="2" charset="2"/>
              <a:buChar char="§"/>
              <a:defRPr>
                <a:uFillTx/>
              </a:defRPr>
            </a:pPr>
            <a:r>
              <a:rPr lang="en-US" sz="5200" dirty="0">
                <a:solidFill>
                  <a:schemeClr val="bg2">
                    <a:lumMod val="50000"/>
                  </a:schemeClr>
                </a:solidFill>
                <a:cs typeface="Arial" pitchFamily="34" charset="0"/>
              </a:rPr>
              <a:t>Colorado actions limited by Upper Colorado River Compact.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364331" y="533400"/>
            <a:ext cx="16687799" cy="1249680"/>
          </a:xfrm>
          <a:prstGeom prst="rect">
            <a:avLst/>
          </a:prstGeom>
          <a:noFill/>
        </p:spPr>
        <p:txBody>
          <a:bodyPr lIns="92070" tIns="46035" rIns="92070" bIns="46035" anchor="ctr">
            <a:noAutofit/>
          </a:bodyPr>
          <a:lstStyle/>
          <a:p>
            <a:pPr lvl="3" algn="ctr" rtl="0">
              <a:spcBef>
                <a:spcPct val="0"/>
              </a:spcBef>
            </a:pPr>
            <a:r>
              <a:rPr lang="en-US" sz="5600" i="0" u="sng" dirty="0">
                <a:solidFill>
                  <a:schemeClr val="tx2">
                    <a:lumMod val="10000"/>
                  </a:schemeClr>
                </a:solidFill>
                <a:latin typeface="Trebuchet MS" pitchFamily="34" charset="0"/>
              </a:rPr>
              <a:t>What Influences Compact Compliance Strategy?</a:t>
            </a:r>
            <a:endParaRPr lang="en-US" sz="5600" i="0" u="sng" dirty="0">
              <a:solidFill>
                <a:schemeClr val="tx2">
                  <a:lumMod val="10000"/>
                </a:schemeClr>
              </a:solidFill>
              <a:latin typeface="Trebuchet MS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6886453"/>
      </p:ext>
    </p:extLst>
  </p:cSld>
  <p:clrMapOvr>
    <a:masterClrMapping/>
  </p:clrMapOvr>
  <p:transition>
    <p:fade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846692" y="1981200"/>
            <a:ext cx="16053039" cy="6400800"/>
          </a:xfrm>
          <a:prstGeom prst="rect">
            <a:avLst/>
          </a:prstGeom>
          <a:noFill/>
        </p:spPr>
        <p:txBody>
          <a:bodyPr vert="horz" lIns="92070" tIns="46035" rIns="92070" bIns="46035">
            <a:normAutofit/>
          </a:bodyPr>
          <a:lstStyle/>
          <a:p>
            <a:pPr lvl="3" indent="-685800" defTabSz="1300525" fontAlgn="auto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SzPct val="100000"/>
              <a:buFont typeface="Arial" panose="020B0604020202020204" pitchFamily="34" charset="0"/>
              <a:buChar char="•"/>
              <a:defRPr>
                <a:uFillTx/>
              </a:defRPr>
            </a:pPr>
            <a:r>
              <a:rPr lang="en-US" sz="5400" dirty="0">
                <a:solidFill>
                  <a:schemeClr val="tx2">
                    <a:lumMod val="10000"/>
                  </a:schemeClr>
                </a:solidFill>
                <a:latin typeface="+mn-lt"/>
                <a:ea typeface="+mn-ea"/>
                <a:cs typeface="Arial" pitchFamily="34" charset="0"/>
              </a:rPr>
              <a:t>What influences Compact Compliance Strategy? </a:t>
            </a:r>
          </a:p>
          <a:p>
            <a:pPr marL="1371600" lvl="4" indent="-685800" defTabSz="1300525" fontAlgn="auto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SzPct val="75000"/>
              <a:buFont typeface="Wingdings" panose="05000000000000000000" pitchFamily="2" charset="2"/>
              <a:buChar char="§"/>
              <a:defRPr>
                <a:uFillTx/>
              </a:defRPr>
            </a:pPr>
            <a:r>
              <a:rPr lang="en-US" sz="4800" dirty="0">
                <a:solidFill>
                  <a:schemeClr val="bg2">
                    <a:lumMod val="50000"/>
                  </a:schemeClr>
                </a:solidFill>
                <a:cs typeface="Arial" pitchFamily="34" charset="0"/>
              </a:rPr>
              <a:t>Probability that based on UCRC determination, Colorado would need to take action and implement Compact Administration,</a:t>
            </a:r>
          </a:p>
          <a:p>
            <a:pPr marL="1371600" lvl="4" indent="-685800" defTabSz="1300525" fontAlgn="auto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SzPct val="75000"/>
              <a:buFont typeface="Wingdings" panose="05000000000000000000" pitchFamily="2" charset="2"/>
              <a:buChar char="§"/>
              <a:defRPr>
                <a:uFillTx/>
              </a:defRPr>
            </a:pPr>
            <a:r>
              <a:rPr lang="en-US" sz="4800" u="sng" dirty="0">
                <a:solidFill>
                  <a:schemeClr val="bg2">
                    <a:lumMod val="50000"/>
                  </a:schemeClr>
                </a:solidFill>
                <a:latin typeface="+mn-lt"/>
                <a:ea typeface="+mn-ea"/>
                <a:cs typeface="Arial" pitchFamily="34" charset="0"/>
              </a:rPr>
              <a:t>Upper</a:t>
            </a:r>
            <a:r>
              <a:rPr lang="en-US" sz="4800" dirty="0">
                <a:solidFill>
                  <a:schemeClr val="bg2">
                    <a:lumMod val="50000"/>
                  </a:schemeClr>
                </a:solidFill>
                <a:latin typeface="+mn-lt"/>
                <a:ea typeface="+mn-ea"/>
                <a:cs typeface="Arial" pitchFamily="34" charset="0"/>
              </a:rPr>
              <a:t> Colorado River </a:t>
            </a:r>
            <a:r>
              <a:rPr lang="en-US" sz="4800" dirty="0">
                <a:solidFill>
                  <a:schemeClr val="tx2">
                    <a:lumMod val="10000"/>
                  </a:schemeClr>
                </a:solidFill>
                <a:latin typeface="+mn-lt"/>
                <a:ea typeface="+mn-ea"/>
                <a:cs typeface="Arial" pitchFamily="34" charset="0"/>
              </a:rPr>
              <a:t>Compact; UCRC role,</a:t>
            </a:r>
          </a:p>
          <a:p>
            <a:pPr marL="1371600" lvl="4" indent="-685800" defTabSz="1300525" fontAlgn="auto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SzPct val="75000"/>
              <a:buFont typeface="Wingdings" panose="05000000000000000000" pitchFamily="2" charset="2"/>
              <a:buChar char="§"/>
              <a:defRPr>
                <a:uFillTx/>
              </a:defRPr>
            </a:pPr>
            <a:r>
              <a:rPr lang="en-US" sz="4800" dirty="0">
                <a:solidFill>
                  <a:srgbClr val="FF0000"/>
                </a:solidFill>
                <a:latin typeface="+mn-lt"/>
                <a:ea typeface="+mn-ea"/>
                <a:cs typeface="Arial" pitchFamily="34" charset="0"/>
              </a:rPr>
              <a:t>Develop an approach,</a:t>
            </a:r>
          </a:p>
          <a:p>
            <a:pPr marL="1371600" lvl="4" indent="-685800" defTabSz="1300525" fontAlgn="auto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SzPct val="75000"/>
              <a:buFont typeface="Wingdings" panose="05000000000000000000" pitchFamily="2" charset="2"/>
              <a:buChar char="§"/>
              <a:defRPr>
                <a:uFillTx/>
              </a:defRPr>
            </a:pPr>
            <a:r>
              <a:rPr lang="en-US" sz="4800" dirty="0">
                <a:solidFill>
                  <a:schemeClr val="tx2">
                    <a:lumMod val="10000"/>
                  </a:schemeClr>
                </a:solidFill>
                <a:latin typeface="+mn-lt"/>
                <a:ea typeface="+mn-ea"/>
                <a:cs typeface="Arial" pitchFamily="34" charset="0"/>
              </a:rPr>
              <a:t>Implement Compact Administration as a part of Compact Compliance Strategy.</a:t>
            </a:r>
          </a:p>
          <a:p>
            <a:pPr marL="1371600" lvl="4" indent="-685800" defTabSz="1300525" fontAlgn="auto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SzPct val="75000"/>
              <a:buFont typeface="Wingdings" panose="05000000000000000000" pitchFamily="2" charset="2"/>
              <a:buChar char="§"/>
              <a:defRPr>
                <a:uFillTx/>
              </a:defRPr>
            </a:pPr>
            <a:endParaRPr lang="en-US" sz="4800" dirty="0">
              <a:solidFill>
                <a:schemeClr val="tx2">
                  <a:lumMod val="10000"/>
                </a:schemeClr>
              </a:solidFill>
              <a:latin typeface="+mn-lt"/>
              <a:ea typeface="+mn-ea"/>
              <a:cs typeface="Arial" pitchFamily="34" charset="0"/>
            </a:endParaRPr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364331" y="533400"/>
            <a:ext cx="16687799" cy="1249680"/>
          </a:xfrm>
          <a:prstGeom prst="rect">
            <a:avLst/>
          </a:prstGeom>
          <a:noFill/>
        </p:spPr>
        <p:txBody>
          <a:bodyPr lIns="92070" tIns="46035" rIns="92070" bIns="46035" anchor="ctr">
            <a:noAutofit/>
          </a:bodyPr>
          <a:lstStyle/>
          <a:p>
            <a:pPr lvl="3" algn="ctr" rtl="0">
              <a:spcBef>
                <a:spcPct val="0"/>
              </a:spcBef>
            </a:pPr>
            <a:r>
              <a:rPr lang="en-US" sz="5600" i="0" u="sng" dirty="0">
                <a:solidFill>
                  <a:schemeClr val="tx2">
                    <a:lumMod val="10000"/>
                  </a:schemeClr>
                </a:solidFill>
                <a:latin typeface="Trebuchet MS" pitchFamily="34" charset="0"/>
              </a:rPr>
              <a:t>What Influences Compact Compliance Strategy?</a:t>
            </a:r>
            <a:endParaRPr lang="en-US" sz="5600" i="0" u="sng" dirty="0">
              <a:solidFill>
                <a:schemeClr val="tx2">
                  <a:lumMod val="10000"/>
                </a:schemeClr>
              </a:solidFill>
              <a:latin typeface="Trebuchet MS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0684429"/>
      </p:ext>
    </p:extLst>
  </p:cSld>
  <p:clrMapOvr>
    <a:masterClrMapping/>
  </p:clrMapOvr>
  <p:transition>
    <p:fade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846692" y="1981200"/>
            <a:ext cx="16053039" cy="6400800"/>
          </a:xfrm>
          <a:prstGeom prst="rect">
            <a:avLst/>
          </a:prstGeom>
          <a:noFill/>
        </p:spPr>
        <p:txBody>
          <a:bodyPr vert="horz" lIns="92070" tIns="46035" rIns="92070" bIns="46035">
            <a:normAutofit/>
          </a:bodyPr>
          <a:lstStyle/>
          <a:p>
            <a:pPr lvl="3" indent="-685800" defTabSz="1300525" fontAlgn="auto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SzPct val="100000"/>
              <a:buFont typeface="Arial" panose="020B0604020202020204" pitchFamily="34" charset="0"/>
              <a:buChar char="•"/>
              <a:defRPr>
                <a:uFillTx/>
              </a:defRPr>
            </a:pPr>
            <a:r>
              <a:rPr lang="en-US" sz="6000" dirty="0">
                <a:solidFill>
                  <a:schemeClr val="tx2">
                    <a:lumMod val="10000"/>
                  </a:schemeClr>
                </a:solidFill>
                <a:latin typeface="+mn-lt"/>
                <a:ea typeface="+mn-ea"/>
                <a:cs typeface="Arial" pitchFamily="34" charset="0"/>
              </a:rPr>
              <a:t>Develop an approach;</a:t>
            </a:r>
          </a:p>
          <a:p>
            <a:pPr marL="1371600" lvl="4" indent="-685800" defTabSz="1300525" fontAlgn="auto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SzPct val="75000"/>
              <a:buFont typeface="Wingdings" panose="05000000000000000000" pitchFamily="2" charset="2"/>
              <a:buChar char="§"/>
              <a:defRPr>
                <a:uFillTx/>
              </a:defRPr>
            </a:pPr>
            <a:r>
              <a:rPr lang="en-US" sz="4800" dirty="0">
                <a:solidFill>
                  <a:schemeClr val="tx2">
                    <a:lumMod val="10000"/>
                  </a:schemeClr>
                </a:solidFill>
                <a:latin typeface="+mn-lt"/>
                <a:ea typeface="+mn-ea"/>
                <a:cs typeface="Arial" pitchFamily="34" charset="0"/>
              </a:rPr>
              <a:t>Priority administration?</a:t>
            </a:r>
          </a:p>
          <a:p>
            <a:pPr marL="1371600" lvl="4" indent="-685800" defTabSz="1300525" fontAlgn="auto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SzPct val="75000"/>
              <a:buFont typeface="Wingdings" panose="05000000000000000000" pitchFamily="2" charset="2"/>
              <a:buChar char="§"/>
              <a:defRPr>
                <a:uFillTx/>
              </a:defRPr>
            </a:pPr>
            <a:r>
              <a:rPr lang="en-US" sz="4800" dirty="0">
                <a:solidFill>
                  <a:schemeClr val="tx2">
                    <a:lumMod val="10000"/>
                  </a:schemeClr>
                </a:solidFill>
                <a:latin typeface="+mn-lt"/>
                <a:ea typeface="+mn-ea"/>
                <a:cs typeface="Arial" pitchFamily="34" charset="0"/>
              </a:rPr>
              <a:t>Acquire relevant information, data, rules?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364331" y="533400"/>
            <a:ext cx="16687799" cy="1249680"/>
          </a:xfrm>
          <a:prstGeom prst="rect">
            <a:avLst/>
          </a:prstGeom>
          <a:noFill/>
        </p:spPr>
        <p:txBody>
          <a:bodyPr lIns="92070" tIns="46035" rIns="92070" bIns="46035" anchor="ctr">
            <a:noAutofit/>
          </a:bodyPr>
          <a:lstStyle/>
          <a:p>
            <a:pPr lvl="3" algn="ctr" rtl="0">
              <a:spcBef>
                <a:spcPct val="0"/>
              </a:spcBef>
            </a:pPr>
            <a:r>
              <a:rPr lang="en-US" sz="5600" i="0" u="sng" dirty="0">
                <a:solidFill>
                  <a:schemeClr val="tx2">
                    <a:lumMod val="10000"/>
                  </a:schemeClr>
                </a:solidFill>
                <a:latin typeface="Trebuchet MS" pitchFamily="34" charset="0"/>
              </a:rPr>
              <a:t>What Influences Compact Compliance Strategy?</a:t>
            </a:r>
            <a:endParaRPr lang="en-US" sz="5600" i="0" u="sng" dirty="0">
              <a:solidFill>
                <a:schemeClr val="tx2">
                  <a:lumMod val="10000"/>
                </a:schemeClr>
              </a:solidFill>
              <a:latin typeface="Trebuchet MS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8628337"/>
      </p:ext>
    </p:extLst>
  </p:cSld>
  <p:clrMapOvr>
    <a:masterClrMapping/>
  </p:clrMapOvr>
  <p:transition>
    <p:fade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846692" y="1981200"/>
            <a:ext cx="16053039" cy="6400800"/>
          </a:xfrm>
          <a:prstGeom prst="rect">
            <a:avLst/>
          </a:prstGeom>
          <a:noFill/>
        </p:spPr>
        <p:txBody>
          <a:bodyPr vert="horz" lIns="92070" tIns="46035" rIns="92070" bIns="46035">
            <a:normAutofit/>
          </a:bodyPr>
          <a:lstStyle/>
          <a:p>
            <a:pPr lvl="3" indent="-685800" defTabSz="1300525" fontAlgn="auto" hangingPunct="1">
              <a:spcBef>
                <a:spcPct val="20000"/>
              </a:spcBef>
              <a:spcAft>
                <a:spcPts val="0"/>
              </a:spcAft>
              <a:buSzPct val="100000"/>
              <a:buFont typeface="Arial" panose="020B0604020202020204" pitchFamily="34" charset="0"/>
              <a:buChar char="•"/>
              <a:defRPr>
                <a:uFillTx/>
              </a:defRPr>
            </a:pPr>
            <a:r>
              <a:rPr lang="en-US" sz="5400" dirty="0">
                <a:solidFill>
                  <a:schemeClr val="tx2">
                    <a:lumMod val="10000"/>
                  </a:schemeClr>
                </a:solidFill>
                <a:latin typeface="+mn-lt"/>
                <a:ea typeface="+mn-ea"/>
                <a:cs typeface="Arial" pitchFamily="34" charset="0"/>
              </a:rPr>
              <a:t>Develop an approach;</a:t>
            </a:r>
          </a:p>
          <a:p>
            <a:pPr marL="1371600" lvl="4" indent="-685800" defTabSz="1300525" fontAlgn="auto" hangingPunct="1">
              <a:lnSpc>
                <a:spcPct val="110000"/>
              </a:lnSpc>
              <a:spcBef>
                <a:spcPct val="20000"/>
              </a:spcBef>
              <a:spcAft>
                <a:spcPts val="0"/>
              </a:spcAft>
              <a:buSzPct val="75000"/>
              <a:buFont typeface="Wingdings" panose="05000000000000000000" pitchFamily="2" charset="2"/>
              <a:buChar char="§"/>
              <a:defRPr>
                <a:uFillTx/>
              </a:defRPr>
            </a:pPr>
            <a:r>
              <a:rPr lang="en-US" sz="5200" dirty="0">
                <a:solidFill>
                  <a:schemeClr val="tx2">
                    <a:lumMod val="10000"/>
                  </a:schemeClr>
                </a:solidFill>
                <a:latin typeface="+mn-lt"/>
                <a:ea typeface="+mn-ea"/>
                <a:cs typeface="Arial" pitchFamily="34" charset="0"/>
              </a:rPr>
              <a:t>Simple priority administration may not be enough.  Why?</a:t>
            </a:r>
          </a:p>
          <a:p>
            <a:pPr marL="1371600" lvl="4" indent="-685800" defTabSz="1300525" fontAlgn="auto" hangingPunct="1">
              <a:lnSpc>
                <a:spcPct val="110000"/>
              </a:lnSpc>
              <a:spcBef>
                <a:spcPct val="20000"/>
              </a:spcBef>
              <a:spcAft>
                <a:spcPts val="0"/>
              </a:spcAft>
              <a:buSzPct val="75000"/>
              <a:buFont typeface="Wingdings" panose="05000000000000000000" pitchFamily="2" charset="2"/>
              <a:buChar char="§"/>
              <a:defRPr>
                <a:uFillTx/>
              </a:defRPr>
            </a:pPr>
            <a:r>
              <a:rPr lang="en-US" sz="5200" dirty="0">
                <a:solidFill>
                  <a:schemeClr val="tx2">
                    <a:lumMod val="10000"/>
                  </a:schemeClr>
                </a:solidFill>
                <a:latin typeface="+mn-lt"/>
                <a:ea typeface="+mn-ea"/>
                <a:cs typeface="Arial" pitchFamily="34" charset="0"/>
              </a:rPr>
              <a:t>Use available information, data, rules?</a:t>
            </a:r>
          </a:p>
          <a:p>
            <a:pPr marL="1371600" lvl="4" indent="-685800" defTabSz="1300525" fontAlgn="auto" hangingPunct="1">
              <a:lnSpc>
                <a:spcPct val="110000"/>
              </a:lnSpc>
              <a:spcBef>
                <a:spcPct val="20000"/>
              </a:spcBef>
              <a:spcAft>
                <a:spcPts val="0"/>
              </a:spcAft>
              <a:buSzPct val="75000"/>
              <a:buFont typeface="Wingdings" panose="05000000000000000000" pitchFamily="2" charset="2"/>
              <a:buChar char="§"/>
              <a:defRPr>
                <a:uFillTx/>
              </a:defRPr>
            </a:pPr>
            <a:endParaRPr lang="en-US" sz="5200" dirty="0">
              <a:solidFill>
                <a:schemeClr val="tx2">
                  <a:lumMod val="10000"/>
                </a:schemeClr>
              </a:solidFill>
              <a:latin typeface="+mn-lt"/>
              <a:ea typeface="+mn-ea"/>
              <a:cs typeface="Arial" pitchFamily="34" charset="0"/>
            </a:endParaRPr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364331" y="533400"/>
            <a:ext cx="16687799" cy="1249680"/>
          </a:xfrm>
          <a:prstGeom prst="rect">
            <a:avLst/>
          </a:prstGeom>
          <a:noFill/>
        </p:spPr>
        <p:txBody>
          <a:bodyPr lIns="92070" tIns="46035" rIns="92070" bIns="46035" anchor="ctr">
            <a:noAutofit/>
          </a:bodyPr>
          <a:lstStyle/>
          <a:p>
            <a:pPr lvl="3" algn="ctr" rtl="0">
              <a:spcBef>
                <a:spcPct val="0"/>
              </a:spcBef>
            </a:pPr>
            <a:r>
              <a:rPr lang="en-US" sz="5600" i="0" u="sng" dirty="0">
                <a:solidFill>
                  <a:schemeClr val="tx2">
                    <a:lumMod val="10000"/>
                  </a:schemeClr>
                </a:solidFill>
                <a:latin typeface="Trebuchet MS" pitchFamily="34" charset="0"/>
              </a:rPr>
              <a:t>What Influences Compact Compliance Strategy?</a:t>
            </a:r>
            <a:endParaRPr lang="en-US" sz="5600" i="0" u="sng" dirty="0">
              <a:solidFill>
                <a:schemeClr val="tx2">
                  <a:lumMod val="10000"/>
                </a:schemeClr>
              </a:solidFill>
              <a:latin typeface="Trebuchet MS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3079714"/>
      </p:ext>
    </p:extLst>
  </p:cSld>
  <p:clrMapOvr>
    <a:masterClrMapping/>
  </p:clrMapOvr>
  <p:transition>
    <p:fade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846692" y="1981200"/>
            <a:ext cx="16053039" cy="6400800"/>
          </a:xfrm>
          <a:prstGeom prst="rect">
            <a:avLst/>
          </a:prstGeom>
          <a:noFill/>
        </p:spPr>
        <p:txBody>
          <a:bodyPr vert="horz" lIns="92070" tIns="46035" rIns="92070" bIns="46035">
            <a:normAutofit/>
          </a:bodyPr>
          <a:lstStyle/>
          <a:p>
            <a:pPr lvl="3" indent="-685800" defTabSz="1300525" fontAlgn="auto" hangingPunct="1">
              <a:spcBef>
                <a:spcPct val="20000"/>
              </a:spcBef>
              <a:spcAft>
                <a:spcPts val="0"/>
              </a:spcAft>
              <a:buSzPct val="100000"/>
              <a:buFont typeface="Arial" panose="020B0604020202020204" pitchFamily="34" charset="0"/>
              <a:buChar char="•"/>
              <a:defRPr>
                <a:uFillTx/>
              </a:defRPr>
            </a:pPr>
            <a:r>
              <a:rPr lang="en-US" sz="5400" dirty="0">
                <a:solidFill>
                  <a:schemeClr val="tx2">
                    <a:lumMod val="10000"/>
                  </a:schemeClr>
                </a:solidFill>
                <a:latin typeface="+mn-lt"/>
                <a:ea typeface="+mn-ea"/>
                <a:cs typeface="Arial" pitchFamily="34" charset="0"/>
              </a:rPr>
              <a:t>Develop an approach</a:t>
            </a:r>
          </a:p>
          <a:p>
            <a:pPr marL="1371600" lvl="4" indent="-685800" defTabSz="1300525" fontAlgn="auto" hangingPunct="1">
              <a:lnSpc>
                <a:spcPct val="110000"/>
              </a:lnSpc>
              <a:spcBef>
                <a:spcPct val="20000"/>
              </a:spcBef>
              <a:spcAft>
                <a:spcPts val="0"/>
              </a:spcAft>
              <a:buSzPct val="75000"/>
              <a:buFont typeface="Wingdings" panose="05000000000000000000" pitchFamily="2" charset="2"/>
              <a:buChar char="§"/>
              <a:defRPr>
                <a:uFillTx/>
              </a:defRPr>
            </a:pPr>
            <a:r>
              <a:rPr lang="en-US" sz="5200" dirty="0">
                <a:solidFill>
                  <a:schemeClr val="tx1">
                    <a:lumMod val="65000"/>
                  </a:schemeClr>
                </a:solidFill>
                <a:latin typeface="+mn-lt"/>
                <a:ea typeface="+mn-ea"/>
                <a:cs typeface="Arial" pitchFamily="34" charset="0"/>
              </a:rPr>
              <a:t>Simple priority administration? </a:t>
            </a:r>
            <a:r>
              <a:rPr lang="en-US" sz="5200" dirty="0">
                <a:solidFill>
                  <a:schemeClr val="bg2">
                    <a:lumMod val="50000"/>
                  </a:schemeClr>
                </a:solidFill>
                <a:latin typeface="+mn-lt"/>
                <a:ea typeface="+mn-ea"/>
                <a:cs typeface="Arial" pitchFamily="34" charset="0"/>
              </a:rPr>
              <a:t>Can we do more?</a:t>
            </a:r>
          </a:p>
          <a:p>
            <a:pPr marL="1371600" lvl="4" indent="-685800" defTabSz="1300525" fontAlgn="auto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SzPct val="75000"/>
              <a:buFont typeface="Wingdings" panose="05000000000000000000" pitchFamily="2" charset="2"/>
              <a:buChar char="§"/>
              <a:defRPr>
                <a:uFillTx/>
              </a:defRPr>
            </a:pPr>
            <a:r>
              <a:rPr lang="en-US" sz="4800" dirty="0">
                <a:solidFill>
                  <a:schemeClr val="tx2">
                    <a:lumMod val="10000"/>
                  </a:schemeClr>
                </a:solidFill>
                <a:latin typeface="+mn-lt"/>
                <a:ea typeface="+mn-ea"/>
                <a:cs typeface="Arial" pitchFamily="34" charset="0"/>
              </a:rPr>
              <a:t>Use available information, data, rules?</a:t>
            </a:r>
          </a:p>
          <a:p>
            <a:pPr marL="2011680" lvl="5" indent="-685800" defTabSz="1300525">
              <a:lnSpc>
                <a:spcPct val="90000"/>
              </a:lnSpc>
              <a:spcBef>
                <a:spcPct val="20000"/>
              </a:spcBef>
              <a:buSzPct val="64000"/>
              <a:buFont typeface="Courier New" panose="02070309020205020404" pitchFamily="49" charset="0"/>
              <a:buChar char="o"/>
              <a:defRPr>
                <a:uFillTx/>
              </a:defRPr>
            </a:pPr>
            <a:r>
              <a:rPr lang="en-US" sz="3600" dirty="0">
                <a:solidFill>
                  <a:schemeClr val="tx2">
                    <a:lumMod val="10000"/>
                  </a:schemeClr>
                </a:solidFill>
                <a:latin typeface="+mn-lt"/>
                <a:ea typeface="+mn-ea"/>
                <a:cs typeface="Arial" pitchFamily="34" charset="0"/>
              </a:rPr>
              <a:t>Informed, contemplated, more precise,</a:t>
            </a:r>
          </a:p>
          <a:p>
            <a:pPr marL="2011680" lvl="5" indent="-685800" defTabSz="1300525">
              <a:lnSpc>
                <a:spcPct val="90000"/>
              </a:lnSpc>
              <a:spcBef>
                <a:spcPct val="20000"/>
              </a:spcBef>
              <a:buSzPct val="64000"/>
              <a:buFont typeface="Courier New" panose="02070309020205020404" pitchFamily="49" charset="0"/>
              <a:buChar char="o"/>
              <a:defRPr>
                <a:uFillTx/>
              </a:defRPr>
            </a:pPr>
            <a:r>
              <a:rPr lang="en-US" sz="3600" dirty="0">
                <a:solidFill>
                  <a:schemeClr val="tx2">
                    <a:lumMod val="10000"/>
                  </a:schemeClr>
                </a:solidFill>
                <a:latin typeface="+mn-lt"/>
                <a:ea typeface="+mn-ea"/>
                <a:cs typeface="Arial" pitchFamily="34" charset="0"/>
              </a:rPr>
              <a:t>Stakeholder involvement,</a:t>
            </a:r>
          </a:p>
          <a:p>
            <a:pPr marL="2011680" lvl="5" indent="-685800" defTabSz="1300525">
              <a:lnSpc>
                <a:spcPct val="90000"/>
              </a:lnSpc>
              <a:spcBef>
                <a:spcPct val="20000"/>
              </a:spcBef>
              <a:buSzPct val="64000"/>
              <a:buFont typeface="Courier New" panose="02070309020205020404" pitchFamily="49" charset="0"/>
              <a:buChar char="o"/>
              <a:defRPr>
                <a:uFillTx/>
              </a:defRPr>
            </a:pPr>
            <a:r>
              <a:rPr lang="en-US" sz="3600" dirty="0">
                <a:solidFill>
                  <a:schemeClr val="tx2">
                    <a:lumMod val="10000"/>
                  </a:schemeClr>
                </a:solidFill>
                <a:latin typeface="+mn-lt"/>
                <a:ea typeface="+mn-ea"/>
                <a:cs typeface="Arial" pitchFamily="34" charset="0"/>
              </a:rPr>
              <a:t>Allows for planning, develop options,</a:t>
            </a:r>
          </a:p>
          <a:p>
            <a:pPr marL="2011680" lvl="5" indent="-685800" defTabSz="1300525">
              <a:lnSpc>
                <a:spcPct val="90000"/>
              </a:lnSpc>
              <a:spcBef>
                <a:spcPct val="20000"/>
              </a:spcBef>
              <a:buSzPct val="64000"/>
              <a:buFont typeface="Courier New" panose="02070309020205020404" pitchFamily="49" charset="0"/>
              <a:buChar char="o"/>
              <a:defRPr>
                <a:uFillTx/>
              </a:defRPr>
            </a:pPr>
            <a:r>
              <a:rPr lang="en-US" sz="3600" dirty="0">
                <a:solidFill>
                  <a:schemeClr val="tx2">
                    <a:lumMod val="10000"/>
                  </a:schemeClr>
                </a:solidFill>
                <a:latin typeface="+mn-lt"/>
                <a:ea typeface="+mn-ea"/>
                <a:cs typeface="Arial" pitchFamily="34" charset="0"/>
              </a:rPr>
              <a:t>Acknowledge legal concerns.</a:t>
            </a:r>
          </a:p>
          <a:p>
            <a:pPr marL="2011680" lvl="5" indent="-685800" defTabSz="1300525">
              <a:lnSpc>
                <a:spcPct val="60000"/>
              </a:lnSpc>
              <a:spcBef>
                <a:spcPts val="600"/>
              </a:spcBef>
              <a:buSzPct val="64000"/>
              <a:buFont typeface="Courier New" panose="02070309020205020404" pitchFamily="49" charset="0"/>
              <a:buChar char="o"/>
              <a:defRPr>
                <a:uFillTx/>
              </a:defRPr>
            </a:pPr>
            <a:endParaRPr lang="en-US" sz="3700" dirty="0">
              <a:solidFill>
                <a:schemeClr val="tx2">
                  <a:lumMod val="10000"/>
                </a:schemeClr>
              </a:solidFill>
              <a:latin typeface="+mn-lt"/>
              <a:ea typeface="+mn-ea"/>
              <a:cs typeface="Arial" pitchFamily="34" charset="0"/>
            </a:endParaRPr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364331" y="533400"/>
            <a:ext cx="16687799" cy="1249680"/>
          </a:xfrm>
          <a:prstGeom prst="rect">
            <a:avLst/>
          </a:prstGeom>
          <a:noFill/>
        </p:spPr>
        <p:txBody>
          <a:bodyPr lIns="92070" tIns="46035" rIns="92070" bIns="46035" anchor="ctr">
            <a:noAutofit/>
          </a:bodyPr>
          <a:lstStyle/>
          <a:p>
            <a:pPr lvl="3" algn="ctr" rtl="0">
              <a:spcBef>
                <a:spcPct val="0"/>
              </a:spcBef>
            </a:pPr>
            <a:r>
              <a:rPr lang="en-US" sz="5600" i="0" u="sng" dirty="0">
                <a:solidFill>
                  <a:schemeClr val="tx2">
                    <a:lumMod val="10000"/>
                  </a:schemeClr>
                </a:solidFill>
                <a:latin typeface="Trebuchet MS" pitchFamily="34" charset="0"/>
              </a:rPr>
              <a:t>What Influences Compact Compliance Strategy?</a:t>
            </a:r>
            <a:endParaRPr lang="en-US" sz="5600" i="0" u="sng" dirty="0">
              <a:solidFill>
                <a:schemeClr val="tx2">
                  <a:lumMod val="10000"/>
                </a:schemeClr>
              </a:solidFill>
              <a:latin typeface="Trebuchet MS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473218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title"/>
          </p:nvPr>
        </p:nvSpPr>
        <p:spPr>
          <a:prstGeom prst="rect">
            <a:avLst/>
          </a:prstGeom>
          <a:noFill/>
        </p:spPr>
        <p:txBody>
          <a:bodyPr lIns="92070" tIns="46035" rIns="92070" bIns="46035" anchor="ctr">
            <a:noAutofit/>
          </a:bodyPr>
          <a:lstStyle/>
          <a:p>
            <a:pPr lvl="3" algn="ctr" rtl="0">
              <a:spcBef>
                <a:spcPct val="0"/>
              </a:spcBef>
            </a:pPr>
            <a:r>
              <a:rPr lang="en-US" sz="8000" i="0" dirty="0">
                <a:solidFill>
                  <a:schemeClr val="bg2">
                    <a:lumMod val="50000"/>
                  </a:schemeClr>
                </a:solidFill>
                <a:latin typeface="Trebuchet MS" pitchFamily="34" charset="0"/>
              </a:rPr>
              <a:t>“Four Takeaways for Today”</a:t>
            </a:r>
            <a:endParaRPr lang="en-US" sz="8000" i="0" u="sng" dirty="0">
              <a:solidFill>
                <a:schemeClr val="bg2">
                  <a:lumMod val="50000"/>
                </a:schemeClr>
              </a:solidFill>
              <a:latin typeface="Trebuchet MS" pitchFamily="34" charset="0"/>
              <a:cs typeface="Arial" pitchFamily="34" charset="0"/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846692" y="2667000"/>
            <a:ext cx="16053039" cy="5715000"/>
          </a:xfrm>
          <a:prstGeom prst="rect">
            <a:avLst/>
          </a:prstGeom>
          <a:noFill/>
        </p:spPr>
        <p:txBody>
          <a:bodyPr vert="horz" lIns="92070" tIns="46035" rIns="92070" bIns="46035">
            <a:normAutofit/>
          </a:bodyPr>
          <a:lstStyle/>
          <a:p>
            <a:pPr marL="914400" lvl="3" indent="-914400" defTabSz="1300525" fontAlgn="auto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SzPct val="100000"/>
              <a:buFont typeface="+mj-lt"/>
              <a:buAutoNum type="arabicPeriod"/>
              <a:defRPr>
                <a:uFillTx/>
              </a:defRPr>
            </a:pPr>
            <a:r>
              <a:rPr lang="en-US" sz="5400" dirty="0">
                <a:solidFill>
                  <a:srgbClr val="FF0000"/>
                </a:solidFill>
                <a:latin typeface="+mn-lt"/>
                <a:ea typeface="+mn-ea"/>
                <a:cs typeface="Arial" pitchFamily="34" charset="0"/>
              </a:rPr>
              <a:t>Understand the SEO’s Compact Compliance Strategy</a:t>
            </a:r>
          </a:p>
          <a:p>
            <a:pPr marL="914400" lvl="3" indent="-914400" defTabSz="1300525" fontAlgn="auto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SzPct val="100000"/>
              <a:buFont typeface="+mj-lt"/>
              <a:buAutoNum type="arabicPeriod"/>
              <a:defRPr>
                <a:uFillTx/>
              </a:defRPr>
            </a:pPr>
            <a:r>
              <a:rPr lang="en-US" sz="5400" dirty="0">
                <a:solidFill>
                  <a:schemeClr val="bg2">
                    <a:lumMod val="50000"/>
                  </a:schemeClr>
                </a:solidFill>
                <a:latin typeface="+mn-lt"/>
                <a:ea typeface="+mn-ea"/>
                <a:cs typeface="Arial" pitchFamily="34" charset="0"/>
              </a:rPr>
              <a:t>What influences Compact Compliance Strategy?</a:t>
            </a:r>
          </a:p>
          <a:p>
            <a:pPr marL="914400" lvl="3" indent="-914400" defTabSz="1300525" fontAlgn="auto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SzPct val="100000"/>
              <a:buFont typeface="+mj-lt"/>
              <a:buAutoNum type="arabicPeriod"/>
              <a:defRPr>
                <a:uFillTx/>
              </a:defRPr>
            </a:pPr>
            <a:r>
              <a:rPr lang="en-US" sz="5400" dirty="0">
                <a:solidFill>
                  <a:schemeClr val="bg2">
                    <a:lumMod val="50000"/>
                  </a:schemeClr>
                </a:solidFill>
                <a:latin typeface="+mn-lt"/>
                <a:ea typeface="+mn-ea"/>
                <a:cs typeface="Arial" pitchFamily="34" charset="0"/>
              </a:rPr>
              <a:t>Current activity of the State Engineer’s Office</a:t>
            </a:r>
          </a:p>
          <a:p>
            <a:pPr marL="914400" lvl="3" indent="-914400" defTabSz="1300525" fontAlgn="auto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SzPct val="100000"/>
              <a:buFont typeface="+mj-lt"/>
              <a:buAutoNum type="arabicPeriod"/>
              <a:defRPr>
                <a:uFillTx/>
              </a:defRPr>
            </a:pPr>
            <a:r>
              <a:rPr lang="en-US" sz="5400" dirty="0">
                <a:solidFill>
                  <a:schemeClr val="bg2">
                    <a:lumMod val="50000"/>
                  </a:schemeClr>
                </a:solidFill>
                <a:latin typeface="+mn-lt"/>
                <a:ea typeface="+mn-ea"/>
                <a:cs typeface="Arial" pitchFamily="34" charset="0"/>
              </a:rPr>
              <a:t>Compact Administration, one scenario</a:t>
            </a:r>
          </a:p>
          <a:p>
            <a:pPr marL="914400" lvl="3" indent="-914400" defTabSz="1300525" fontAlgn="auto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SzPct val="100000"/>
              <a:buFont typeface="+mj-lt"/>
              <a:buAutoNum type="arabicPeriod"/>
              <a:defRPr>
                <a:uFillTx/>
              </a:defRPr>
            </a:pPr>
            <a:endParaRPr lang="en-US" sz="5400" dirty="0">
              <a:solidFill>
                <a:schemeClr val="bg2">
                  <a:lumMod val="50000"/>
                </a:schemeClr>
              </a:solidFill>
              <a:latin typeface="+mn-lt"/>
              <a:ea typeface="+mn-ea"/>
              <a:cs typeface="Arial" pitchFamily="34" charset="0"/>
            </a:endParaRPr>
          </a:p>
          <a:p>
            <a:pPr marL="914400" lvl="3" indent="-914400" defTabSz="1300525" fontAlgn="auto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SzPct val="100000"/>
              <a:buFont typeface="+mj-lt"/>
              <a:buAutoNum type="arabicPeriod"/>
              <a:defRPr>
                <a:uFillTx/>
              </a:defRPr>
            </a:pPr>
            <a:endParaRPr lang="en-US" sz="5400" dirty="0">
              <a:solidFill>
                <a:schemeClr val="bg2">
                  <a:lumMod val="50000"/>
                </a:schemeClr>
              </a:solidFill>
              <a:latin typeface="+mn-lt"/>
              <a:ea typeface="+mn-ea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6655210"/>
      </p:ext>
    </p:extLst>
  </p:cSld>
  <p:clrMapOvr>
    <a:masterClrMapping/>
  </p:clrMapOvr>
  <p:transition>
    <p:fade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846692" y="1981200"/>
            <a:ext cx="16053039" cy="6400800"/>
          </a:xfrm>
          <a:prstGeom prst="rect">
            <a:avLst/>
          </a:prstGeom>
          <a:noFill/>
        </p:spPr>
        <p:txBody>
          <a:bodyPr vert="horz" lIns="92070" tIns="46035" rIns="92070" bIns="46035">
            <a:normAutofit/>
          </a:bodyPr>
          <a:lstStyle/>
          <a:p>
            <a:pPr lvl="3" indent="-685800" defTabSz="1300525" fontAlgn="auto" hangingPunct="1">
              <a:spcBef>
                <a:spcPct val="20000"/>
              </a:spcBef>
              <a:spcAft>
                <a:spcPts val="0"/>
              </a:spcAft>
              <a:buSzPct val="100000"/>
              <a:buFont typeface="Arial" panose="020B0604020202020204" pitchFamily="34" charset="0"/>
              <a:buChar char="•"/>
              <a:defRPr>
                <a:uFillTx/>
              </a:defRPr>
            </a:pPr>
            <a:r>
              <a:rPr lang="en-US" sz="5400" dirty="0">
                <a:solidFill>
                  <a:schemeClr val="tx2">
                    <a:lumMod val="10000"/>
                  </a:schemeClr>
                </a:solidFill>
                <a:latin typeface="+mn-lt"/>
                <a:ea typeface="+mn-ea"/>
                <a:cs typeface="Arial" pitchFamily="34" charset="0"/>
              </a:rPr>
              <a:t>Use available information, data, rules?</a:t>
            </a:r>
          </a:p>
          <a:p>
            <a:pPr marL="1371600" lvl="4" indent="-685800" defTabSz="1300525" fontAlgn="auto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SzPct val="75000"/>
              <a:buFont typeface="Wingdings" panose="05000000000000000000" pitchFamily="2" charset="2"/>
              <a:buChar char="§"/>
              <a:defRPr>
                <a:uFillTx/>
              </a:defRPr>
            </a:pPr>
            <a:r>
              <a:rPr lang="en-US" sz="4800" dirty="0">
                <a:solidFill>
                  <a:schemeClr val="tx2">
                    <a:lumMod val="10000"/>
                  </a:schemeClr>
                </a:solidFill>
                <a:latin typeface="+mn-lt"/>
                <a:ea typeface="+mn-ea"/>
                <a:cs typeface="Arial" pitchFamily="34" charset="0"/>
              </a:rPr>
              <a:t>Compact Compliance Study,</a:t>
            </a:r>
          </a:p>
          <a:p>
            <a:pPr marL="1371600" lvl="4" indent="-685800" defTabSz="1300525" fontAlgn="auto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SzPct val="75000"/>
              <a:buFont typeface="Wingdings" panose="05000000000000000000" pitchFamily="2" charset="2"/>
              <a:buChar char="§"/>
              <a:defRPr>
                <a:uFillTx/>
              </a:defRPr>
            </a:pPr>
            <a:r>
              <a:rPr lang="en-US" sz="4800" dirty="0">
                <a:solidFill>
                  <a:schemeClr val="tx2">
                    <a:lumMod val="10000"/>
                  </a:schemeClr>
                </a:solidFill>
                <a:latin typeface="+mn-lt"/>
                <a:ea typeface="+mn-ea"/>
                <a:cs typeface="Arial" pitchFamily="34" charset="0"/>
              </a:rPr>
              <a:t>Renegotiation of ’07 Guidelines,</a:t>
            </a:r>
          </a:p>
          <a:p>
            <a:pPr marL="1371600" lvl="4" indent="-685800" defTabSz="1300525" fontAlgn="auto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SzPct val="75000"/>
              <a:buFont typeface="Wingdings" panose="05000000000000000000" pitchFamily="2" charset="2"/>
              <a:buChar char="§"/>
              <a:defRPr>
                <a:uFillTx/>
              </a:defRPr>
            </a:pPr>
            <a:r>
              <a:rPr lang="en-US" sz="4800" dirty="0">
                <a:solidFill>
                  <a:schemeClr val="tx2">
                    <a:lumMod val="10000"/>
                  </a:schemeClr>
                </a:solidFill>
                <a:latin typeface="+mn-lt"/>
                <a:ea typeface="+mn-ea"/>
                <a:cs typeface="Arial" pitchFamily="34" charset="0"/>
              </a:rPr>
              <a:t>Data (Measurement Rules),</a:t>
            </a:r>
            <a:endParaRPr lang="en-US" sz="4800" dirty="0">
              <a:solidFill>
                <a:srgbClr val="FF0000"/>
              </a:solidFill>
              <a:latin typeface="+mn-lt"/>
              <a:ea typeface="+mn-ea"/>
              <a:cs typeface="Arial" pitchFamily="34" charset="0"/>
            </a:endParaRPr>
          </a:p>
          <a:p>
            <a:pPr marL="1371600" lvl="4" indent="-685800" defTabSz="1300525" fontAlgn="auto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SzPct val="75000"/>
              <a:buFont typeface="Wingdings" panose="05000000000000000000" pitchFamily="2" charset="2"/>
              <a:buChar char="§"/>
              <a:defRPr>
                <a:uFillTx/>
              </a:defRPr>
            </a:pPr>
            <a:r>
              <a:rPr lang="en-US" sz="4800" dirty="0">
                <a:solidFill>
                  <a:schemeClr val="tx2">
                    <a:lumMod val="10000"/>
                  </a:schemeClr>
                </a:solidFill>
                <a:latin typeface="+mn-lt"/>
                <a:ea typeface="+mn-ea"/>
                <a:cs typeface="Arial" pitchFamily="34" charset="0"/>
              </a:rPr>
              <a:t>Demand Management (consider the outcome of the workgroups),</a:t>
            </a:r>
          </a:p>
          <a:p>
            <a:pPr marL="1371600" lvl="4" indent="-685800" defTabSz="1300525" fontAlgn="auto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SzPct val="75000"/>
              <a:buFont typeface="Wingdings" panose="05000000000000000000" pitchFamily="2" charset="2"/>
              <a:buChar char="§"/>
              <a:defRPr>
                <a:uFillTx/>
              </a:defRPr>
            </a:pPr>
            <a:r>
              <a:rPr lang="en-US" sz="4800" dirty="0">
                <a:solidFill>
                  <a:schemeClr val="tx2">
                    <a:lumMod val="10000"/>
                  </a:schemeClr>
                </a:solidFill>
                <a:latin typeface="+mn-lt"/>
                <a:ea typeface="+mn-ea"/>
                <a:cs typeface="Arial" pitchFamily="34" charset="0"/>
              </a:rPr>
              <a:t>Compact Administration Rules.</a:t>
            </a:r>
          </a:p>
          <a:p>
            <a:pPr marL="1371600" lvl="4" indent="-685800" defTabSz="1300525" fontAlgn="auto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SzPct val="75000"/>
              <a:buFont typeface="Wingdings" panose="05000000000000000000" pitchFamily="2" charset="2"/>
              <a:buChar char="§"/>
              <a:defRPr>
                <a:uFillTx/>
              </a:defRPr>
            </a:pPr>
            <a:endParaRPr lang="en-US" sz="4800" dirty="0">
              <a:solidFill>
                <a:schemeClr val="tx2">
                  <a:lumMod val="10000"/>
                </a:schemeClr>
              </a:solidFill>
              <a:latin typeface="+mn-lt"/>
              <a:ea typeface="+mn-ea"/>
              <a:cs typeface="Arial" pitchFamily="34" charset="0"/>
            </a:endParaRPr>
          </a:p>
          <a:p>
            <a:pPr marL="2011680" lvl="5" indent="-685800" defTabSz="1300525">
              <a:lnSpc>
                <a:spcPct val="60000"/>
              </a:lnSpc>
              <a:spcBef>
                <a:spcPts val="600"/>
              </a:spcBef>
              <a:buSzPct val="64000"/>
              <a:buFont typeface="Courier New" panose="02070309020205020404" pitchFamily="49" charset="0"/>
              <a:buChar char="o"/>
              <a:defRPr>
                <a:uFillTx/>
              </a:defRPr>
            </a:pPr>
            <a:endParaRPr lang="en-US" sz="3700" dirty="0">
              <a:solidFill>
                <a:schemeClr val="tx2">
                  <a:lumMod val="10000"/>
                </a:schemeClr>
              </a:solidFill>
              <a:latin typeface="+mn-lt"/>
              <a:ea typeface="+mn-ea"/>
              <a:cs typeface="Arial" pitchFamily="34" charset="0"/>
            </a:endParaRPr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364331" y="533400"/>
            <a:ext cx="16687799" cy="1249680"/>
          </a:xfrm>
          <a:prstGeom prst="rect">
            <a:avLst/>
          </a:prstGeom>
          <a:noFill/>
        </p:spPr>
        <p:txBody>
          <a:bodyPr lIns="92070" tIns="46035" rIns="92070" bIns="46035" anchor="ctr">
            <a:noAutofit/>
          </a:bodyPr>
          <a:lstStyle/>
          <a:p>
            <a:pPr lvl="3" algn="ctr" rtl="0">
              <a:spcBef>
                <a:spcPct val="0"/>
              </a:spcBef>
            </a:pPr>
            <a:r>
              <a:rPr lang="en-US" sz="5600" i="0" u="sng" dirty="0">
                <a:solidFill>
                  <a:schemeClr val="tx2">
                    <a:lumMod val="10000"/>
                  </a:schemeClr>
                </a:solidFill>
                <a:latin typeface="Trebuchet MS" pitchFamily="34" charset="0"/>
              </a:rPr>
              <a:t>What Influences Compact Compliance Strategy?</a:t>
            </a:r>
            <a:endParaRPr lang="en-US" sz="5600" i="0" u="sng" dirty="0">
              <a:solidFill>
                <a:schemeClr val="tx2">
                  <a:lumMod val="10000"/>
                </a:schemeClr>
              </a:solidFill>
              <a:latin typeface="Trebuchet MS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7567302"/>
      </p:ext>
    </p:extLst>
  </p:cSld>
  <p:clrMapOvr>
    <a:masterClrMapping/>
  </p:clrMapOvr>
  <p:transition>
    <p:fade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846692" y="1981200"/>
            <a:ext cx="16053039" cy="6400800"/>
          </a:xfrm>
          <a:prstGeom prst="rect">
            <a:avLst/>
          </a:prstGeom>
          <a:noFill/>
        </p:spPr>
        <p:txBody>
          <a:bodyPr vert="horz" lIns="92070" tIns="46035" rIns="92070" bIns="46035">
            <a:normAutofit/>
          </a:bodyPr>
          <a:lstStyle/>
          <a:p>
            <a:pPr lvl="3" indent="-685800" defTabSz="1300525" fontAlgn="auto" hangingPunct="1">
              <a:spcBef>
                <a:spcPct val="20000"/>
              </a:spcBef>
              <a:spcAft>
                <a:spcPts val="0"/>
              </a:spcAft>
              <a:buSzPct val="100000"/>
              <a:buFont typeface="Arial" panose="020B0604020202020204" pitchFamily="34" charset="0"/>
              <a:buChar char="•"/>
              <a:defRPr>
                <a:uFillTx/>
              </a:defRPr>
            </a:pPr>
            <a:r>
              <a:rPr lang="en-US" sz="5400" dirty="0">
                <a:solidFill>
                  <a:schemeClr val="tx2">
                    <a:lumMod val="10000"/>
                  </a:schemeClr>
                </a:solidFill>
                <a:latin typeface="+mn-lt"/>
                <a:ea typeface="+mn-ea"/>
                <a:cs typeface="Arial" pitchFamily="34" charset="0"/>
              </a:rPr>
              <a:t>Use available information, data, rules?</a:t>
            </a:r>
          </a:p>
          <a:p>
            <a:pPr marL="1371600" lvl="4" indent="-685800" defTabSz="1300525" fontAlgn="auto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SzPct val="75000"/>
              <a:buFont typeface="Wingdings" panose="05000000000000000000" pitchFamily="2" charset="2"/>
              <a:buChar char="§"/>
              <a:defRPr>
                <a:uFillTx/>
              </a:defRPr>
            </a:pPr>
            <a:r>
              <a:rPr lang="en-US" sz="4800" dirty="0">
                <a:solidFill>
                  <a:schemeClr val="tx2">
                    <a:lumMod val="10000"/>
                  </a:schemeClr>
                </a:solidFill>
                <a:latin typeface="+mn-lt"/>
                <a:ea typeface="+mn-ea"/>
                <a:cs typeface="Arial" pitchFamily="34" charset="0"/>
              </a:rPr>
              <a:t>Compact Compliance Study,</a:t>
            </a:r>
          </a:p>
          <a:p>
            <a:pPr marL="1371600" lvl="4" indent="-685800" defTabSz="1300525" fontAlgn="auto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SzPct val="75000"/>
              <a:buFont typeface="Wingdings" panose="05000000000000000000" pitchFamily="2" charset="2"/>
              <a:buChar char="§"/>
              <a:defRPr>
                <a:uFillTx/>
              </a:defRPr>
            </a:pPr>
            <a:r>
              <a:rPr lang="en-US" sz="4800" dirty="0">
                <a:solidFill>
                  <a:schemeClr val="tx2">
                    <a:lumMod val="10000"/>
                  </a:schemeClr>
                </a:solidFill>
                <a:latin typeface="+mn-lt"/>
                <a:ea typeface="+mn-ea"/>
                <a:cs typeface="Arial" pitchFamily="34" charset="0"/>
              </a:rPr>
              <a:t>Renegotiation of ’07 Guidelines,</a:t>
            </a:r>
          </a:p>
          <a:p>
            <a:pPr marL="1371600" lvl="4" indent="-685800" defTabSz="1300525" fontAlgn="auto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SzPct val="75000"/>
              <a:buFont typeface="Wingdings" panose="05000000000000000000" pitchFamily="2" charset="2"/>
              <a:buChar char="§"/>
              <a:defRPr>
                <a:uFillTx/>
              </a:defRPr>
            </a:pPr>
            <a:r>
              <a:rPr lang="en-US" sz="4800" dirty="0">
                <a:solidFill>
                  <a:srgbClr val="FF0000"/>
                </a:solidFill>
                <a:latin typeface="+mn-lt"/>
                <a:ea typeface="+mn-ea"/>
                <a:cs typeface="Arial" pitchFamily="34" charset="0"/>
              </a:rPr>
              <a:t>Data (Measurement Rules),</a:t>
            </a:r>
          </a:p>
          <a:p>
            <a:pPr marL="1371600" lvl="4" indent="-685800" defTabSz="1300525" fontAlgn="auto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SzPct val="75000"/>
              <a:buFont typeface="Wingdings" panose="05000000000000000000" pitchFamily="2" charset="2"/>
              <a:buChar char="§"/>
              <a:defRPr>
                <a:uFillTx/>
              </a:defRPr>
            </a:pPr>
            <a:r>
              <a:rPr lang="en-US" sz="4800" dirty="0">
                <a:solidFill>
                  <a:schemeClr val="tx2">
                    <a:lumMod val="10000"/>
                  </a:schemeClr>
                </a:solidFill>
                <a:latin typeface="+mn-lt"/>
                <a:ea typeface="+mn-ea"/>
                <a:cs typeface="Arial" pitchFamily="34" charset="0"/>
              </a:rPr>
              <a:t>Demand Management (consider the outcome of the workgroups),</a:t>
            </a:r>
          </a:p>
          <a:p>
            <a:pPr marL="1371600" lvl="4" indent="-685800" defTabSz="1300525" fontAlgn="auto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SzPct val="75000"/>
              <a:buFont typeface="Wingdings" panose="05000000000000000000" pitchFamily="2" charset="2"/>
              <a:buChar char="§"/>
              <a:defRPr>
                <a:uFillTx/>
              </a:defRPr>
            </a:pPr>
            <a:r>
              <a:rPr lang="en-US" sz="4800" dirty="0">
                <a:solidFill>
                  <a:schemeClr val="tx2">
                    <a:lumMod val="10000"/>
                  </a:schemeClr>
                </a:solidFill>
                <a:latin typeface="+mn-lt"/>
                <a:ea typeface="+mn-ea"/>
                <a:cs typeface="Arial" pitchFamily="34" charset="0"/>
              </a:rPr>
              <a:t>Compact Administration Rules.</a:t>
            </a:r>
          </a:p>
          <a:p>
            <a:pPr marL="1371600" lvl="4" indent="-685800" defTabSz="1300525" fontAlgn="auto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SzPct val="75000"/>
              <a:buFont typeface="Wingdings" panose="05000000000000000000" pitchFamily="2" charset="2"/>
              <a:buChar char="§"/>
              <a:defRPr>
                <a:uFillTx/>
              </a:defRPr>
            </a:pPr>
            <a:endParaRPr lang="en-US" sz="4800" dirty="0">
              <a:solidFill>
                <a:schemeClr val="tx2">
                  <a:lumMod val="10000"/>
                </a:schemeClr>
              </a:solidFill>
              <a:latin typeface="+mn-lt"/>
              <a:ea typeface="+mn-ea"/>
              <a:cs typeface="Arial" pitchFamily="34" charset="0"/>
            </a:endParaRPr>
          </a:p>
          <a:p>
            <a:pPr marL="2011680" lvl="5" indent="-685800" defTabSz="1300525">
              <a:lnSpc>
                <a:spcPct val="60000"/>
              </a:lnSpc>
              <a:spcBef>
                <a:spcPts val="600"/>
              </a:spcBef>
              <a:buSzPct val="64000"/>
              <a:buFont typeface="Courier New" panose="02070309020205020404" pitchFamily="49" charset="0"/>
              <a:buChar char="o"/>
              <a:defRPr>
                <a:uFillTx/>
              </a:defRPr>
            </a:pPr>
            <a:endParaRPr lang="en-US" sz="3700" dirty="0">
              <a:solidFill>
                <a:schemeClr val="tx2">
                  <a:lumMod val="10000"/>
                </a:schemeClr>
              </a:solidFill>
              <a:latin typeface="+mn-lt"/>
              <a:ea typeface="+mn-ea"/>
              <a:cs typeface="Arial" pitchFamily="34" charset="0"/>
            </a:endParaRPr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364331" y="533400"/>
            <a:ext cx="16687799" cy="1249680"/>
          </a:xfrm>
          <a:prstGeom prst="rect">
            <a:avLst/>
          </a:prstGeom>
          <a:noFill/>
        </p:spPr>
        <p:txBody>
          <a:bodyPr lIns="92070" tIns="46035" rIns="92070" bIns="46035" anchor="ctr">
            <a:noAutofit/>
          </a:bodyPr>
          <a:lstStyle/>
          <a:p>
            <a:pPr lvl="3" algn="ctr" rtl="0">
              <a:spcBef>
                <a:spcPct val="0"/>
              </a:spcBef>
            </a:pPr>
            <a:r>
              <a:rPr lang="en-US" sz="5600" i="0" u="sng" dirty="0">
                <a:solidFill>
                  <a:schemeClr val="tx2">
                    <a:lumMod val="10000"/>
                  </a:schemeClr>
                </a:solidFill>
                <a:latin typeface="Trebuchet MS" pitchFamily="34" charset="0"/>
              </a:rPr>
              <a:t>What Influences Compact Compliance Strategy?</a:t>
            </a:r>
            <a:endParaRPr lang="en-US" sz="5600" i="0" u="sng" dirty="0">
              <a:solidFill>
                <a:schemeClr val="tx2">
                  <a:lumMod val="10000"/>
                </a:schemeClr>
              </a:solidFill>
              <a:latin typeface="Trebuchet MS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5605845"/>
      </p:ext>
    </p:extLst>
  </p:cSld>
  <p:clrMapOvr>
    <a:masterClrMapping/>
  </p:clrMapOvr>
  <p:transition>
    <p:fade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846692" y="1981200"/>
            <a:ext cx="16053039" cy="6400800"/>
          </a:xfrm>
          <a:prstGeom prst="rect">
            <a:avLst/>
          </a:prstGeom>
          <a:noFill/>
        </p:spPr>
        <p:txBody>
          <a:bodyPr vert="horz" lIns="92070" tIns="46035" rIns="92070" bIns="46035">
            <a:normAutofit/>
          </a:bodyPr>
          <a:lstStyle/>
          <a:p>
            <a:pPr lvl="3" indent="-685800" defTabSz="1300525" fontAlgn="auto" hangingPunct="1">
              <a:spcBef>
                <a:spcPct val="20000"/>
              </a:spcBef>
              <a:spcAft>
                <a:spcPts val="0"/>
              </a:spcAft>
              <a:buSzPct val="100000"/>
              <a:buFont typeface="Arial" panose="020B0604020202020204" pitchFamily="34" charset="0"/>
              <a:buChar char="•"/>
              <a:defRPr>
                <a:uFillTx/>
              </a:defRPr>
            </a:pPr>
            <a:r>
              <a:rPr lang="en-US" sz="5400" dirty="0">
                <a:solidFill>
                  <a:schemeClr val="tx2">
                    <a:lumMod val="10000"/>
                  </a:schemeClr>
                </a:solidFill>
                <a:latin typeface="+mn-lt"/>
                <a:ea typeface="+mn-ea"/>
                <a:cs typeface="Arial" pitchFamily="34" charset="0"/>
              </a:rPr>
              <a:t>Why Measurement Rules?</a:t>
            </a:r>
          </a:p>
          <a:p>
            <a:pPr marL="1371600" lvl="4" indent="-685800" defTabSz="1300525" fontAlgn="auto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SzPct val="75000"/>
              <a:buFont typeface="Wingdings" panose="05000000000000000000" pitchFamily="2" charset="2"/>
              <a:buChar char="§"/>
              <a:defRPr>
                <a:uFillTx/>
              </a:defRPr>
            </a:pPr>
            <a:r>
              <a:rPr lang="en-US" sz="4800" dirty="0">
                <a:solidFill>
                  <a:schemeClr val="tx2">
                    <a:lumMod val="10000"/>
                  </a:schemeClr>
                </a:solidFill>
                <a:latin typeface="+mn-lt"/>
                <a:ea typeface="+mn-ea"/>
                <a:cs typeface="Arial" pitchFamily="34" charset="0"/>
              </a:rPr>
              <a:t>Consider administration in other basins,</a:t>
            </a:r>
          </a:p>
          <a:p>
            <a:pPr marL="1371600" lvl="4" indent="-685800" defTabSz="1300525" fontAlgn="auto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SzPct val="75000"/>
              <a:buFont typeface="Wingdings" panose="05000000000000000000" pitchFamily="2" charset="2"/>
              <a:buChar char="§"/>
              <a:defRPr>
                <a:uFillTx/>
              </a:defRPr>
            </a:pPr>
            <a:r>
              <a:rPr lang="en-US" sz="4800" dirty="0">
                <a:solidFill>
                  <a:schemeClr val="tx2">
                    <a:lumMod val="10000"/>
                  </a:schemeClr>
                </a:solidFill>
                <a:latin typeface="+mn-lt"/>
                <a:ea typeface="+mn-ea"/>
                <a:cs typeface="Arial" pitchFamily="34" charset="0"/>
              </a:rPr>
              <a:t>Data is critical; accuracy is critical,</a:t>
            </a:r>
          </a:p>
          <a:p>
            <a:pPr marL="1371600" lvl="4" indent="-685800" defTabSz="1300525" fontAlgn="auto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SzPct val="75000"/>
              <a:buFont typeface="Wingdings" panose="05000000000000000000" pitchFamily="2" charset="2"/>
              <a:buChar char="§"/>
              <a:defRPr>
                <a:uFillTx/>
              </a:defRPr>
            </a:pPr>
            <a:r>
              <a:rPr lang="en-US" sz="4800" dirty="0">
                <a:solidFill>
                  <a:schemeClr val="tx2">
                    <a:lumMod val="10000"/>
                  </a:schemeClr>
                </a:solidFill>
                <a:latin typeface="+mn-lt"/>
                <a:ea typeface="+mn-ea"/>
                <a:cs typeface="Arial" pitchFamily="34" charset="0"/>
              </a:rPr>
              <a:t>Consider as an important first step,</a:t>
            </a:r>
          </a:p>
          <a:p>
            <a:pPr marL="1371600" lvl="4" indent="-685800" defTabSz="1300525" fontAlgn="auto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SzPct val="75000"/>
              <a:buFont typeface="Wingdings" panose="05000000000000000000" pitchFamily="2" charset="2"/>
              <a:buChar char="§"/>
              <a:defRPr>
                <a:uFillTx/>
              </a:defRPr>
            </a:pPr>
            <a:r>
              <a:rPr lang="en-US" sz="4800" dirty="0">
                <a:solidFill>
                  <a:schemeClr val="tx2">
                    <a:lumMod val="10000"/>
                  </a:schemeClr>
                </a:solidFill>
                <a:latin typeface="+mn-lt"/>
                <a:ea typeface="+mn-ea"/>
                <a:cs typeface="Arial" pitchFamily="34" charset="0"/>
              </a:rPr>
              <a:t>What would Measurement Rules entail?</a:t>
            </a:r>
          </a:p>
          <a:p>
            <a:pPr marL="2011680" lvl="5" indent="-685800" defTabSz="1300525" fontAlgn="auto">
              <a:lnSpc>
                <a:spcPct val="70000"/>
              </a:lnSpc>
              <a:spcBef>
                <a:spcPts val="600"/>
              </a:spcBef>
              <a:spcAft>
                <a:spcPts val="0"/>
              </a:spcAft>
              <a:buSzPct val="64000"/>
              <a:buFont typeface="Courier New" panose="02070309020205020404" pitchFamily="49" charset="0"/>
              <a:buChar char="o"/>
              <a:defRPr>
                <a:uFillTx/>
              </a:defRPr>
            </a:pPr>
            <a:endParaRPr lang="en-US" sz="3700" dirty="0">
              <a:solidFill>
                <a:schemeClr val="tx2">
                  <a:lumMod val="10000"/>
                </a:schemeClr>
              </a:solidFill>
              <a:latin typeface="+mn-lt"/>
              <a:ea typeface="+mn-ea"/>
              <a:cs typeface="Arial" pitchFamily="34" charset="0"/>
            </a:endParaRPr>
          </a:p>
          <a:p>
            <a:pPr marL="1371600" lvl="4" indent="-685800" defTabSz="1300525" fontAlgn="auto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SzPct val="75000"/>
              <a:buFont typeface="Wingdings" panose="05000000000000000000" pitchFamily="2" charset="2"/>
              <a:buChar char="§"/>
              <a:defRPr>
                <a:uFillTx/>
              </a:defRPr>
            </a:pPr>
            <a:endParaRPr lang="en-US" sz="4800" dirty="0">
              <a:solidFill>
                <a:schemeClr val="tx2">
                  <a:lumMod val="10000"/>
                </a:schemeClr>
              </a:solidFill>
              <a:latin typeface="+mn-lt"/>
              <a:ea typeface="+mn-ea"/>
              <a:cs typeface="Arial" pitchFamily="34" charset="0"/>
            </a:endParaRPr>
          </a:p>
          <a:p>
            <a:pPr marL="2011680" lvl="5" indent="-685800" defTabSz="1300525">
              <a:lnSpc>
                <a:spcPct val="60000"/>
              </a:lnSpc>
              <a:spcBef>
                <a:spcPts val="600"/>
              </a:spcBef>
              <a:buSzPct val="64000"/>
              <a:buFont typeface="Courier New" panose="02070309020205020404" pitchFamily="49" charset="0"/>
              <a:buChar char="o"/>
              <a:defRPr>
                <a:uFillTx/>
              </a:defRPr>
            </a:pPr>
            <a:endParaRPr lang="en-US" sz="3700" dirty="0">
              <a:solidFill>
                <a:schemeClr val="tx2">
                  <a:lumMod val="10000"/>
                </a:schemeClr>
              </a:solidFill>
              <a:latin typeface="+mn-lt"/>
              <a:ea typeface="+mn-ea"/>
              <a:cs typeface="Arial" pitchFamily="34" charset="0"/>
            </a:endParaRPr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364331" y="533400"/>
            <a:ext cx="16687799" cy="1249680"/>
          </a:xfrm>
          <a:prstGeom prst="rect">
            <a:avLst/>
          </a:prstGeom>
          <a:noFill/>
        </p:spPr>
        <p:txBody>
          <a:bodyPr lIns="92070" tIns="46035" rIns="92070" bIns="46035" anchor="ctr">
            <a:noAutofit/>
          </a:bodyPr>
          <a:lstStyle/>
          <a:p>
            <a:pPr lvl="3" algn="ctr" rtl="0">
              <a:spcBef>
                <a:spcPct val="0"/>
              </a:spcBef>
            </a:pPr>
            <a:r>
              <a:rPr lang="en-US" sz="5600" i="0" u="sng" dirty="0">
                <a:solidFill>
                  <a:schemeClr val="tx2">
                    <a:lumMod val="10000"/>
                  </a:schemeClr>
                </a:solidFill>
                <a:latin typeface="Trebuchet MS" pitchFamily="34" charset="0"/>
              </a:rPr>
              <a:t>What Influences Compact Compliance Strategy?</a:t>
            </a:r>
            <a:endParaRPr lang="en-US" sz="5600" i="0" u="sng" dirty="0">
              <a:solidFill>
                <a:schemeClr val="tx2">
                  <a:lumMod val="10000"/>
                </a:schemeClr>
              </a:solidFill>
              <a:latin typeface="Trebuchet MS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5493468"/>
      </p:ext>
    </p:extLst>
  </p:cSld>
  <p:clrMapOvr>
    <a:masterClrMapping/>
  </p:clrMapOvr>
  <p:transition>
    <p:fade/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846692" y="1981200"/>
            <a:ext cx="16053039" cy="6400800"/>
          </a:xfrm>
          <a:prstGeom prst="rect">
            <a:avLst/>
          </a:prstGeom>
          <a:noFill/>
        </p:spPr>
        <p:txBody>
          <a:bodyPr vert="horz" lIns="92070" tIns="46035" rIns="92070" bIns="46035">
            <a:normAutofit/>
          </a:bodyPr>
          <a:lstStyle/>
          <a:p>
            <a:pPr lvl="3" indent="-685800" defTabSz="1300525" fontAlgn="auto" hangingPunct="1">
              <a:spcBef>
                <a:spcPct val="20000"/>
              </a:spcBef>
              <a:spcAft>
                <a:spcPts val="0"/>
              </a:spcAft>
              <a:buSzPct val="100000"/>
              <a:buFont typeface="Arial" panose="020B0604020202020204" pitchFamily="34" charset="0"/>
              <a:buChar char="•"/>
              <a:defRPr>
                <a:uFillTx/>
              </a:defRPr>
            </a:pPr>
            <a:r>
              <a:rPr lang="en-US" sz="5400" dirty="0">
                <a:solidFill>
                  <a:schemeClr val="tx2">
                    <a:lumMod val="10000"/>
                  </a:schemeClr>
                </a:solidFill>
                <a:latin typeface="+mn-lt"/>
                <a:ea typeface="+mn-ea"/>
                <a:cs typeface="Arial" pitchFamily="34" charset="0"/>
              </a:rPr>
              <a:t>Components of Measurement Rules</a:t>
            </a:r>
          </a:p>
          <a:p>
            <a:pPr marL="1371600" lvl="4" indent="-685800" defTabSz="1300525" fontAlgn="auto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SzPct val="75000"/>
              <a:buFont typeface="Wingdings" panose="05000000000000000000" pitchFamily="2" charset="2"/>
              <a:buChar char="§"/>
              <a:defRPr>
                <a:uFillTx/>
              </a:defRPr>
            </a:pPr>
            <a:r>
              <a:rPr lang="en-US" sz="4800" dirty="0">
                <a:solidFill>
                  <a:schemeClr val="tx2">
                    <a:lumMod val="10000"/>
                  </a:schemeClr>
                </a:solidFill>
                <a:latin typeface="+mn-lt"/>
                <a:ea typeface="+mn-ea"/>
                <a:cs typeface="Arial" pitchFamily="34" charset="0"/>
              </a:rPr>
              <a:t>Statutory Authority (section 37-84-112, C.R.S.)</a:t>
            </a:r>
            <a:r>
              <a:rPr lang="en-US" sz="4800" dirty="0">
                <a:solidFill>
                  <a:schemeClr val="tx2">
                    <a:lumMod val="10000"/>
                  </a:schemeClr>
                </a:solidFill>
                <a:cs typeface="Arial" pitchFamily="34" charset="0"/>
              </a:rPr>
              <a:t> </a:t>
            </a:r>
          </a:p>
          <a:p>
            <a:pPr marL="1371600" lvl="4" indent="-685800" defTabSz="1300525" fontAlgn="auto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SzPct val="75000"/>
              <a:buFont typeface="Wingdings" panose="05000000000000000000" pitchFamily="2" charset="2"/>
              <a:buChar char="§"/>
              <a:defRPr>
                <a:uFillTx/>
              </a:defRPr>
            </a:pPr>
            <a:r>
              <a:rPr lang="en-US" sz="4800" dirty="0">
                <a:solidFill>
                  <a:schemeClr val="tx2">
                    <a:lumMod val="10000"/>
                  </a:schemeClr>
                </a:solidFill>
                <a:cs typeface="Arial" pitchFamily="34" charset="0"/>
              </a:rPr>
              <a:t>Objective, Scope, Applicability,</a:t>
            </a:r>
          </a:p>
          <a:p>
            <a:pPr marL="1371600" lvl="4" indent="-685800" defTabSz="1300525" fontAlgn="auto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SzPct val="75000"/>
              <a:buFont typeface="Wingdings" panose="05000000000000000000" pitchFamily="2" charset="2"/>
              <a:buChar char="§"/>
              <a:defRPr>
                <a:uFillTx/>
              </a:defRPr>
            </a:pPr>
            <a:r>
              <a:rPr lang="en-US" sz="4800" dirty="0">
                <a:solidFill>
                  <a:schemeClr val="tx2">
                    <a:lumMod val="10000"/>
                  </a:schemeClr>
                </a:solidFill>
                <a:latin typeface="+mn-lt"/>
                <a:ea typeface="+mn-ea"/>
                <a:cs typeface="Arial" pitchFamily="34" charset="0"/>
              </a:rPr>
              <a:t>Definitions</a:t>
            </a:r>
          </a:p>
          <a:p>
            <a:pPr marL="1371600" lvl="4" indent="-685800" defTabSz="1300525" fontAlgn="auto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SzPct val="75000"/>
              <a:buFont typeface="Wingdings" panose="05000000000000000000" pitchFamily="2" charset="2"/>
              <a:buChar char="§"/>
              <a:defRPr>
                <a:uFillTx/>
              </a:defRPr>
            </a:pPr>
            <a:r>
              <a:rPr lang="en-US" sz="4800" dirty="0">
                <a:solidFill>
                  <a:schemeClr val="tx2">
                    <a:lumMod val="10000"/>
                  </a:schemeClr>
                </a:solidFill>
                <a:latin typeface="+mn-lt"/>
                <a:ea typeface="+mn-ea"/>
                <a:cs typeface="Arial" pitchFamily="34" charset="0"/>
              </a:rPr>
              <a:t>Measurement Methods, Functional Standards</a:t>
            </a:r>
          </a:p>
          <a:p>
            <a:pPr marL="1371600" lvl="4" indent="-685800" defTabSz="1300525" fontAlgn="auto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SzPct val="75000"/>
              <a:buFont typeface="Wingdings" panose="05000000000000000000" pitchFamily="2" charset="2"/>
              <a:buChar char="§"/>
              <a:defRPr>
                <a:uFillTx/>
              </a:defRPr>
            </a:pPr>
            <a:r>
              <a:rPr lang="en-US" sz="4800" dirty="0">
                <a:solidFill>
                  <a:schemeClr val="tx2">
                    <a:lumMod val="10000"/>
                  </a:schemeClr>
                </a:solidFill>
                <a:latin typeface="+mn-lt"/>
                <a:ea typeface="+mn-ea"/>
                <a:cs typeface="Arial" pitchFamily="34" charset="0"/>
              </a:rPr>
              <a:t>Reporting</a:t>
            </a:r>
          </a:p>
          <a:p>
            <a:pPr marL="1371600" lvl="4" indent="-685800" defTabSz="1300525" fontAlgn="auto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SzPct val="75000"/>
              <a:buFont typeface="Wingdings" panose="05000000000000000000" pitchFamily="2" charset="2"/>
              <a:buChar char="§"/>
              <a:defRPr>
                <a:uFillTx/>
              </a:defRPr>
            </a:pPr>
            <a:r>
              <a:rPr lang="en-US" sz="4800" dirty="0">
                <a:solidFill>
                  <a:schemeClr val="tx2">
                    <a:lumMod val="10000"/>
                  </a:schemeClr>
                </a:solidFill>
                <a:latin typeface="+mn-lt"/>
                <a:ea typeface="+mn-ea"/>
                <a:cs typeface="Arial" pitchFamily="34" charset="0"/>
              </a:rPr>
              <a:t>Enforcement</a:t>
            </a:r>
          </a:p>
          <a:p>
            <a:pPr marL="2011680" lvl="5" indent="-685800" defTabSz="1300525" fontAlgn="auto">
              <a:lnSpc>
                <a:spcPct val="70000"/>
              </a:lnSpc>
              <a:spcBef>
                <a:spcPts val="600"/>
              </a:spcBef>
              <a:spcAft>
                <a:spcPts val="0"/>
              </a:spcAft>
              <a:buSzPct val="64000"/>
              <a:buFont typeface="Courier New" panose="02070309020205020404" pitchFamily="49" charset="0"/>
              <a:buChar char="o"/>
              <a:defRPr>
                <a:uFillTx/>
              </a:defRPr>
            </a:pPr>
            <a:endParaRPr lang="en-US" sz="3700" dirty="0">
              <a:solidFill>
                <a:schemeClr val="tx2">
                  <a:lumMod val="10000"/>
                </a:schemeClr>
              </a:solidFill>
              <a:latin typeface="+mn-lt"/>
              <a:ea typeface="+mn-ea"/>
              <a:cs typeface="Arial" pitchFamily="34" charset="0"/>
            </a:endParaRPr>
          </a:p>
          <a:p>
            <a:pPr marL="1371600" lvl="4" indent="-685800" defTabSz="1300525" fontAlgn="auto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SzPct val="75000"/>
              <a:buFont typeface="Wingdings" panose="05000000000000000000" pitchFamily="2" charset="2"/>
              <a:buChar char="§"/>
              <a:defRPr>
                <a:uFillTx/>
              </a:defRPr>
            </a:pPr>
            <a:endParaRPr lang="en-US" sz="4800" dirty="0">
              <a:solidFill>
                <a:schemeClr val="tx2">
                  <a:lumMod val="10000"/>
                </a:schemeClr>
              </a:solidFill>
              <a:latin typeface="+mn-lt"/>
              <a:ea typeface="+mn-ea"/>
              <a:cs typeface="Arial" pitchFamily="34" charset="0"/>
            </a:endParaRPr>
          </a:p>
          <a:p>
            <a:pPr marL="2011680" lvl="5" indent="-685800" defTabSz="1300525">
              <a:lnSpc>
                <a:spcPct val="60000"/>
              </a:lnSpc>
              <a:spcBef>
                <a:spcPts val="600"/>
              </a:spcBef>
              <a:buSzPct val="64000"/>
              <a:buFont typeface="Courier New" panose="02070309020205020404" pitchFamily="49" charset="0"/>
              <a:buChar char="o"/>
              <a:defRPr>
                <a:uFillTx/>
              </a:defRPr>
            </a:pPr>
            <a:endParaRPr lang="en-US" sz="3700" dirty="0">
              <a:solidFill>
                <a:schemeClr val="tx2">
                  <a:lumMod val="10000"/>
                </a:schemeClr>
              </a:solidFill>
              <a:latin typeface="+mn-lt"/>
              <a:ea typeface="+mn-ea"/>
              <a:cs typeface="Arial" pitchFamily="34" charset="0"/>
            </a:endParaRPr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364331" y="533400"/>
            <a:ext cx="16687799" cy="1249680"/>
          </a:xfrm>
          <a:prstGeom prst="rect">
            <a:avLst/>
          </a:prstGeom>
          <a:noFill/>
        </p:spPr>
        <p:txBody>
          <a:bodyPr lIns="92070" tIns="46035" rIns="92070" bIns="46035" anchor="ctr">
            <a:noAutofit/>
          </a:bodyPr>
          <a:lstStyle/>
          <a:p>
            <a:pPr lvl="3" algn="ctr" rtl="0">
              <a:spcBef>
                <a:spcPct val="0"/>
              </a:spcBef>
            </a:pPr>
            <a:r>
              <a:rPr lang="en-US" sz="5600" i="0" u="sng" dirty="0">
                <a:solidFill>
                  <a:schemeClr val="bg2">
                    <a:lumMod val="50000"/>
                  </a:schemeClr>
                </a:solidFill>
                <a:latin typeface="Trebuchet MS" pitchFamily="34" charset="0"/>
              </a:rPr>
              <a:t>What </a:t>
            </a:r>
            <a:r>
              <a:rPr lang="en-US" sz="5600" i="0" u="sng" dirty="0">
                <a:solidFill>
                  <a:schemeClr val="tx2">
                    <a:lumMod val="10000"/>
                  </a:schemeClr>
                </a:solidFill>
                <a:latin typeface="Trebuchet MS" pitchFamily="34" charset="0"/>
              </a:rPr>
              <a:t>Influences Compact Compliance Strategy?</a:t>
            </a:r>
            <a:endParaRPr lang="en-US" sz="5600" i="0" u="sng" dirty="0">
              <a:solidFill>
                <a:schemeClr val="tx2">
                  <a:lumMod val="10000"/>
                </a:schemeClr>
              </a:solidFill>
              <a:latin typeface="Trebuchet MS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1589555"/>
      </p:ext>
    </p:extLst>
  </p:cSld>
  <p:clrMapOvr>
    <a:masterClrMapping/>
  </p:clrMapOvr>
  <p:transition>
    <p:fade/>
  </p:transition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846692" y="1981200"/>
            <a:ext cx="16053039" cy="6400800"/>
          </a:xfrm>
          <a:prstGeom prst="rect">
            <a:avLst/>
          </a:prstGeom>
          <a:noFill/>
        </p:spPr>
        <p:txBody>
          <a:bodyPr vert="horz" lIns="92070" tIns="46035" rIns="92070" bIns="46035">
            <a:normAutofit fontScale="85000" lnSpcReduction="20000"/>
          </a:bodyPr>
          <a:lstStyle/>
          <a:p>
            <a:pPr lvl="3" indent="-685800" defTabSz="1300525" fontAlgn="auto" hangingPunct="1">
              <a:spcBef>
                <a:spcPct val="20000"/>
              </a:spcBef>
              <a:spcAft>
                <a:spcPts val="0"/>
              </a:spcAft>
              <a:buSzPct val="100000"/>
              <a:buFont typeface="Arial" panose="020B0604020202020204" pitchFamily="34" charset="0"/>
              <a:buChar char="•"/>
              <a:defRPr>
                <a:uFillTx/>
              </a:defRPr>
            </a:pPr>
            <a:r>
              <a:rPr lang="en-US" sz="5400" dirty="0">
                <a:solidFill>
                  <a:schemeClr val="tx2">
                    <a:lumMod val="10000"/>
                  </a:schemeClr>
                </a:solidFill>
                <a:latin typeface="+mn-lt"/>
                <a:ea typeface="+mn-ea"/>
                <a:cs typeface="Arial" pitchFamily="34" charset="0"/>
              </a:rPr>
              <a:t>Statutory Authority (section 37-84-112, C.R.S.)</a:t>
            </a:r>
          </a:p>
          <a:p>
            <a:pPr marL="1371600" lvl="4" indent="-685800" defTabSz="1300525" fontAlgn="auto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SzPct val="75000"/>
              <a:buFont typeface="Wingdings" panose="05000000000000000000" pitchFamily="2" charset="2"/>
              <a:buChar char="§"/>
              <a:defRPr>
                <a:uFillTx/>
              </a:defRPr>
            </a:pPr>
            <a:r>
              <a:rPr lang="en-US" sz="4800" dirty="0">
                <a:solidFill>
                  <a:schemeClr val="tx2">
                    <a:lumMod val="10000"/>
                  </a:schemeClr>
                </a:solidFill>
                <a:latin typeface="+mn-lt"/>
                <a:ea typeface="+mn-ea"/>
                <a:cs typeface="Arial" pitchFamily="34" charset="0"/>
              </a:rPr>
              <a:t>“(1)  The owners of any irrigation ditch, canal, flume, or reservoir in this state, taking water from any stream, </a:t>
            </a:r>
            <a:r>
              <a:rPr lang="en-US" sz="4800" u="sng" dirty="0">
                <a:solidFill>
                  <a:schemeClr val="tx2">
                    <a:lumMod val="10000"/>
                  </a:schemeClr>
                </a:solidFill>
                <a:latin typeface="+mn-lt"/>
                <a:ea typeface="+mn-ea"/>
                <a:cs typeface="Arial" pitchFamily="34" charset="0"/>
              </a:rPr>
              <a:t>shall erect where necessary</a:t>
            </a:r>
            <a:r>
              <a:rPr lang="en-US" sz="4800" dirty="0">
                <a:solidFill>
                  <a:schemeClr val="tx2">
                    <a:lumMod val="10000"/>
                  </a:schemeClr>
                </a:solidFill>
                <a:latin typeface="+mn-lt"/>
                <a:ea typeface="+mn-ea"/>
                <a:cs typeface="Arial" pitchFamily="34" charset="0"/>
              </a:rPr>
              <a:t> and maintain in good repair, at the point of intake of such ditch, canal, flume, or reservoir, a suitable and </a:t>
            </a:r>
            <a:r>
              <a:rPr lang="en-US" sz="4800" u="sng" dirty="0">
                <a:solidFill>
                  <a:schemeClr val="tx2">
                    <a:lumMod val="10000"/>
                  </a:schemeClr>
                </a:solidFill>
                <a:latin typeface="+mn-lt"/>
                <a:ea typeface="+mn-ea"/>
                <a:cs typeface="Arial" pitchFamily="34" charset="0"/>
              </a:rPr>
              <a:t>proper </a:t>
            </a:r>
            <a:r>
              <a:rPr lang="en-US" sz="4800" u="sng" dirty="0" err="1">
                <a:solidFill>
                  <a:schemeClr val="tx2">
                    <a:lumMod val="10000"/>
                  </a:schemeClr>
                </a:solidFill>
                <a:latin typeface="+mn-lt"/>
                <a:ea typeface="+mn-ea"/>
                <a:cs typeface="Arial" pitchFamily="34" charset="0"/>
              </a:rPr>
              <a:t>headgate</a:t>
            </a:r>
            <a:r>
              <a:rPr lang="en-US" sz="4800" dirty="0">
                <a:solidFill>
                  <a:schemeClr val="tx2">
                    <a:lumMod val="10000"/>
                  </a:schemeClr>
                </a:solidFill>
                <a:latin typeface="+mn-lt"/>
                <a:ea typeface="+mn-ea"/>
                <a:cs typeface="Arial" pitchFamily="34" charset="0"/>
              </a:rPr>
              <a:t> of height and strength and with embankments sufficient to </a:t>
            </a:r>
            <a:r>
              <a:rPr lang="en-US" sz="4800" u="sng" dirty="0">
                <a:solidFill>
                  <a:schemeClr val="tx2">
                    <a:lumMod val="10000"/>
                  </a:schemeClr>
                </a:solidFill>
                <a:latin typeface="+mn-lt"/>
                <a:ea typeface="+mn-ea"/>
                <a:cs typeface="Arial" pitchFamily="34" charset="0"/>
              </a:rPr>
              <a:t>control the water</a:t>
            </a:r>
            <a:r>
              <a:rPr lang="en-US" sz="4800" dirty="0">
                <a:solidFill>
                  <a:schemeClr val="tx2">
                    <a:lumMod val="10000"/>
                  </a:schemeClr>
                </a:solidFill>
                <a:latin typeface="+mn-lt"/>
                <a:ea typeface="+mn-ea"/>
                <a:cs typeface="Arial" pitchFamily="34" charset="0"/>
              </a:rPr>
              <a:t> at all ordinary stages and suitable and proper </a:t>
            </a:r>
            <a:r>
              <a:rPr lang="en-US" sz="4800" u="sng" dirty="0">
                <a:solidFill>
                  <a:schemeClr val="tx2">
                    <a:lumMod val="10000"/>
                  </a:schemeClr>
                </a:solidFill>
                <a:latin typeface="+mn-lt"/>
                <a:ea typeface="+mn-ea"/>
                <a:cs typeface="Arial" pitchFamily="34" charset="0"/>
              </a:rPr>
              <a:t>measuring flumes, weirs, and devices</a:t>
            </a:r>
            <a:r>
              <a:rPr lang="en-US" sz="4800" dirty="0">
                <a:solidFill>
                  <a:schemeClr val="tx2">
                    <a:lumMod val="10000"/>
                  </a:schemeClr>
                </a:solidFill>
                <a:latin typeface="+mn-lt"/>
                <a:ea typeface="+mn-ea"/>
                <a:cs typeface="Arial" pitchFamily="34" charset="0"/>
              </a:rPr>
              <a:t> and shall also erect and maintain in good repair suitable </a:t>
            </a:r>
            <a:r>
              <a:rPr lang="en-US" sz="4800" dirty="0" err="1">
                <a:solidFill>
                  <a:schemeClr val="tx2">
                    <a:lumMod val="10000"/>
                  </a:schemeClr>
                </a:solidFill>
                <a:latin typeface="+mn-lt"/>
                <a:ea typeface="+mn-ea"/>
                <a:cs typeface="Arial" pitchFamily="34" charset="0"/>
              </a:rPr>
              <a:t>wastegates</a:t>
            </a:r>
            <a:r>
              <a:rPr lang="en-US" sz="4800" dirty="0">
                <a:solidFill>
                  <a:schemeClr val="tx2">
                    <a:lumMod val="10000"/>
                  </a:schemeClr>
                </a:solidFill>
                <a:latin typeface="+mn-lt"/>
                <a:ea typeface="+mn-ea"/>
                <a:cs typeface="Arial" pitchFamily="34" charset="0"/>
              </a:rPr>
              <a:t> where necessary in connection with such ditch, canal, flume, or reservoir intake.</a:t>
            </a:r>
            <a:r>
              <a:rPr lang="en-US" sz="4800" dirty="0">
                <a:solidFill>
                  <a:schemeClr val="tx2">
                    <a:lumMod val="10000"/>
                  </a:schemeClr>
                </a:solidFill>
                <a:ea typeface="+mn-ea"/>
                <a:cs typeface="Arial" pitchFamily="34" charset="0"/>
              </a:rPr>
              <a:t>”</a:t>
            </a:r>
          </a:p>
          <a:p>
            <a:pPr marL="1371600" lvl="4" indent="-685800" defTabSz="1300525" fontAlgn="auto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SzPct val="75000"/>
              <a:buFont typeface="Wingdings" panose="05000000000000000000" pitchFamily="2" charset="2"/>
              <a:buChar char="§"/>
              <a:defRPr>
                <a:uFillTx/>
              </a:defRPr>
            </a:pPr>
            <a:r>
              <a:rPr lang="en-US" sz="4800" dirty="0">
                <a:solidFill>
                  <a:schemeClr val="tx2">
                    <a:lumMod val="10000"/>
                  </a:schemeClr>
                </a:solidFill>
                <a:ea typeface="+mn-ea"/>
                <a:cs typeface="Arial" pitchFamily="34" charset="0"/>
              </a:rPr>
              <a:t>Understand “…where necessary…”</a:t>
            </a:r>
            <a:endParaRPr lang="en-US" sz="4800" dirty="0">
              <a:solidFill>
                <a:schemeClr val="tx2">
                  <a:lumMod val="10000"/>
                </a:schemeClr>
              </a:solidFill>
              <a:cs typeface="Arial" pitchFamily="34" charset="0"/>
            </a:endParaRPr>
          </a:p>
          <a:p>
            <a:pPr marL="2011680" lvl="5" indent="-685800" defTabSz="1300525" fontAlgn="auto">
              <a:lnSpc>
                <a:spcPct val="70000"/>
              </a:lnSpc>
              <a:spcBef>
                <a:spcPts val="600"/>
              </a:spcBef>
              <a:spcAft>
                <a:spcPts val="0"/>
              </a:spcAft>
              <a:buSzPct val="64000"/>
              <a:buFont typeface="Courier New" panose="02070309020205020404" pitchFamily="49" charset="0"/>
              <a:buChar char="o"/>
              <a:defRPr>
                <a:uFillTx/>
              </a:defRPr>
            </a:pPr>
            <a:endParaRPr lang="en-US" sz="3700" dirty="0">
              <a:solidFill>
                <a:schemeClr val="tx2">
                  <a:lumMod val="10000"/>
                </a:schemeClr>
              </a:solidFill>
              <a:latin typeface="+mn-lt"/>
              <a:ea typeface="+mn-ea"/>
              <a:cs typeface="Arial" pitchFamily="34" charset="0"/>
            </a:endParaRPr>
          </a:p>
          <a:p>
            <a:pPr marL="1371600" lvl="4" indent="-685800" defTabSz="1300525" fontAlgn="auto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SzPct val="75000"/>
              <a:buFont typeface="Wingdings" panose="05000000000000000000" pitchFamily="2" charset="2"/>
              <a:buChar char="§"/>
              <a:defRPr>
                <a:uFillTx/>
              </a:defRPr>
            </a:pPr>
            <a:endParaRPr lang="en-US" sz="4800" dirty="0">
              <a:solidFill>
                <a:schemeClr val="tx2">
                  <a:lumMod val="10000"/>
                </a:schemeClr>
              </a:solidFill>
              <a:latin typeface="+mn-lt"/>
              <a:ea typeface="+mn-ea"/>
              <a:cs typeface="Arial" pitchFamily="34" charset="0"/>
            </a:endParaRPr>
          </a:p>
          <a:p>
            <a:pPr marL="2011680" lvl="5" indent="-685800" defTabSz="1300525">
              <a:lnSpc>
                <a:spcPct val="60000"/>
              </a:lnSpc>
              <a:spcBef>
                <a:spcPts val="600"/>
              </a:spcBef>
              <a:buSzPct val="64000"/>
              <a:buFont typeface="Courier New" panose="02070309020205020404" pitchFamily="49" charset="0"/>
              <a:buChar char="o"/>
              <a:defRPr>
                <a:uFillTx/>
              </a:defRPr>
            </a:pPr>
            <a:endParaRPr lang="en-US" sz="3700" dirty="0">
              <a:solidFill>
                <a:schemeClr val="tx2">
                  <a:lumMod val="10000"/>
                </a:schemeClr>
              </a:solidFill>
              <a:latin typeface="+mn-lt"/>
              <a:ea typeface="+mn-ea"/>
              <a:cs typeface="Arial" pitchFamily="34" charset="0"/>
            </a:endParaRPr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364331" y="533400"/>
            <a:ext cx="16687799" cy="1249680"/>
          </a:xfrm>
          <a:prstGeom prst="rect">
            <a:avLst/>
          </a:prstGeom>
          <a:noFill/>
        </p:spPr>
        <p:txBody>
          <a:bodyPr lIns="92070" tIns="46035" rIns="92070" bIns="46035" anchor="ctr">
            <a:noAutofit/>
          </a:bodyPr>
          <a:lstStyle/>
          <a:p>
            <a:pPr lvl="3"/>
            <a:r>
              <a:rPr lang="en-US" sz="5600" i="0" u="sng" dirty="0">
                <a:solidFill>
                  <a:schemeClr val="bg2">
                    <a:lumMod val="50000"/>
                  </a:schemeClr>
                </a:solidFill>
                <a:latin typeface="Trebuchet MS" pitchFamily="34" charset="0"/>
              </a:rPr>
              <a:t>Components of Measurement Rules</a:t>
            </a:r>
            <a:endParaRPr lang="en-US" sz="5600" i="0" u="sng" dirty="0">
              <a:solidFill>
                <a:schemeClr val="tx2">
                  <a:lumMod val="10000"/>
                </a:schemeClr>
              </a:solidFill>
              <a:latin typeface="Trebuchet MS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1139442"/>
      </p:ext>
    </p:extLst>
  </p:cSld>
  <p:clrMapOvr>
    <a:masterClrMapping/>
  </p:clrMapOvr>
  <p:transition>
    <p:fade/>
  </p:transition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846692" y="1981200"/>
            <a:ext cx="16053039" cy="7010400"/>
          </a:xfrm>
          <a:prstGeom prst="rect">
            <a:avLst/>
          </a:prstGeom>
          <a:noFill/>
        </p:spPr>
        <p:txBody>
          <a:bodyPr vert="horz" lIns="92070" tIns="46035" rIns="92070" bIns="46035">
            <a:normAutofit/>
          </a:bodyPr>
          <a:lstStyle/>
          <a:p>
            <a:pPr lvl="3" indent="-685800" defTabSz="1300525" fontAlgn="auto" hangingPunct="1">
              <a:spcBef>
                <a:spcPct val="20000"/>
              </a:spcBef>
              <a:spcAft>
                <a:spcPts val="0"/>
              </a:spcAft>
              <a:buSzPct val="100000"/>
              <a:buFont typeface="Arial" panose="020B0604020202020204" pitchFamily="34" charset="0"/>
              <a:buChar char="•"/>
              <a:defRPr>
                <a:uFillTx/>
              </a:defRPr>
            </a:pPr>
            <a:r>
              <a:rPr lang="en-US" sz="5400" dirty="0">
                <a:solidFill>
                  <a:schemeClr val="tx2">
                    <a:lumMod val="10000"/>
                  </a:schemeClr>
                </a:solidFill>
                <a:latin typeface="+mn-lt"/>
                <a:ea typeface="+mn-ea"/>
                <a:cs typeface="Arial" pitchFamily="34" charset="0"/>
              </a:rPr>
              <a:t>Objective, Scope, Applicability</a:t>
            </a:r>
          </a:p>
          <a:p>
            <a:pPr marL="1371600" lvl="4" indent="-685800" defTabSz="1300525" fontAlgn="auto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SzPct val="75000"/>
              <a:buFont typeface="Wingdings" panose="05000000000000000000" pitchFamily="2" charset="2"/>
              <a:buChar char="§"/>
              <a:defRPr>
                <a:uFillTx/>
              </a:defRPr>
            </a:pPr>
            <a:r>
              <a:rPr lang="en-US" sz="4400" dirty="0">
                <a:solidFill>
                  <a:schemeClr val="tx2">
                    <a:lumMod val="10000"/>
                  </a:schemeClr>
                </a:solidFill>
                <a:latin typeface="+mn-lt"/>
                <a:ea typeface="+mn-ea"/>
                <a:cs typeface="Arial" pitchFamily="34" charset="0"/>
              </a:rPr>
              <a:t>Objective: </a:t>
            </a:r>
          </a:p>
          <a:p>
            <a:pPr marL="2011680" lvl="5" indent="-685800" defTabSz="1300525"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SzPct val="64000"/>
              <a:buFont typeface="Courier New" panose="02070309020205020404" pitchFamily="49" charset="0"/>
              <a:buChar char="o"/>
              <a:defRPr>
                <a:uFillTx/>
              </a:defRPr>
            </a:pPr>
            <a:r>
              <a:rPr lang="en-US" sz="4000" dirty="0">
                <a:solidFill>
                  <a:schemeClr val="tx2">
                    <a:lumMod val="10000"/>
                  </a:schemeClr>
                </a:solidFill>
                <a:latin typeface="+mn-lt"/>
                <a:ea typeface="+mn-ea"/>
                <a:cs typeface="Arial" pitchFamily="34" charset="0"/>
              </a:rPr>
              <a:t>Basins with increasing demand, over-appropriation, need for administration</a:t>
            </a:r>
          </a:p>
          <a:p>
            <a:pPr marL="2011680" lvl="5" indent="-685800" defTabSz="1300525"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SzPct val="64000"/>
              <a:buFont typeface="Courier New" panose="02070309020205020404" pitchFamily="49" charset="0"/>
              <a:buChar char="o"/>
              <a:defRPr>
                <a:uFillTx/>
              </a:defRPr>
            </a:pPr>
            <a:r>
              <a:rPr lang="en-US" sz="4000" dirty="0">
                <a:solidFill>
                  <a:schemeClr val="tx2">
                    <a:lumMod val="10000"/>
                  </a:schemeClr>
                </a:solidFill>
                <a:latin typeface="+mn-lt"/>
                <a:ea typeface="+mn-ea"/>
                <a:cs typeface="Arial" pitchFamily="34" charset="0"/>
              </a:rPr>
              <a:t>Augmentation plans, need for verification of operation</a:t>
            </a:r>
          </a:p>
          <a:p>
            <a:pPr marL="2011680" lvl="5" indent="-685800" defTabSz="1300525"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SzPct val="64000"/>
              <a:buFont typeface="Courier New" panose="02070309020205020404" pitchFamily="49" charset="0"/>
              <a:buChar char="o"/>
              <a:defRPr>
                <a:uFillTx/>
              </a:defRPr>
            </a:pPr>
            <a:r>
              <a:rPr lang="en-US" sz="4000" dirty="0">
                <a:solidFill>
                  <a:schemeClr val="tx2">
                    <a:lumMod val="10000"/>
                  </a:schemeClr>
                </a:solidFill>
                <a:latin typeface="+mn-lt"/>
                <a:ea typeface="+mn-ea"/>
                <a:cs typeface="Arial" pitchFamily="34" charset="0"/>
              </a:rPr>
              <a:t>Data to plan for and implement Compact Compliance Administration</a:t>
            </a:r>
          </a:p>
          <a:p>
            <a:pPr marL="1371600" lvl="4" indent="-685800" defTabSz="1300525" fontAlgn="auto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SzPct val="75000"/>
              <a:buFont typeface="Wingdings" panose="05000000000000000000" pitchFamily="2" charset="2"/>
              <a:buChar char="§"/>
              <a:defRPr>
                <a:uFillTx/>
              </a:defRPr>
            </a:pPr>
            <a:r>
              <a:rPr lang="en-US" sz="4400" dirty="0">
                <a:solidFill>
                  <a:schemeClr val="tx2">
                    <a:lumMod val="10000"/>
                  </a:schemeClr>
                </a:solidFill>
                <a:latin typeface="+mn-lt"/>
                <a:ea typeface="+mn-ea"/>
                <a:cs typeface="Arial" pitchFamily="34" charset="0"/>
              </a:rPr>
              <a:t>Scope and Applicability </a:t>
            </a:r>
          </a:p>
          <a:p>
            <a:pPr marL="2011680" lvl="5" indent="-685800" defTabSz="1300525">
              <a:lnSpc>
                <a:spcPct val="80000"/>
              </a:lnSpc>
              <a:spcBef>
                <a:spcPct val="20000"/>
              </a:spcBef>
              <a:buSzPct val="64000"/>
              <a:buFont typeface="Courier New" panose="02070309020205020404" pitchFamily="49" charset="0"/>
              <a:buChar char="o"/>
              <a:defRPr>
                <a:uFillTx/>
              </a:defRPr>
            </a:pPr>
            <a:r>
              <a:rPr lang="en-US" sz="4000" dirty="0">
                <a:solidFill>
                  <a:schemeClr val="tx2">
                    <a:lumMod val="10000"/>
                  </a:schemeClr>
                </a:solidFill>
                <a:latin typeface="+mn-lt"/>
                <a:ea typeface="+mn-ea"/>
                <a:cs typeface="Arial" pitchFamily="34" charset="0"/>
              </a:rPr>
              <a:t>Surface water, groundwater</a:t>
            </a:r>
          </a:p>
          <a:p>
            <a:pPr marL="2011680" lvl="5" indent="-685800" defTabSz="1300525">
              <a:lnSpc>
                <a:spcPct val="80000"/>
              </a:lnSpc>
              <a:spcBef>
                <a:spcPct val="20000"/>
              </a:spcBef>
              <a:buSzPct val="64000"/>
              <a:buFont typeface="Courier New" panose="02070309020205020404" pitchFamily="49" charset="0"/>
              <a:buChar char="o"/>
              <a:defRPr>
                <a:uFillTx/>
              </a:defRPr>
            </a:pPr>
            <a:r>
              <a:rPr lang="en-US" sz="4000" dirty="0">
                <a:solidFill>
                  <a:schemeClr val="tx2">
                    <a:lumMod val="10000"/>
                  </a:schemeClr>
                </a:solidFill>
                <a:latin typeface="+mn-lt"/>
                <a:ea typeface="+mn-ea"/>
                <a:cs typeface="Arial" pitchFamily="34" charset="0"/>
              </a:rPr>
              <a:t>Colorado River Basin?  Statewide?</a:t>
            </a:r>
            <a:endParaRPr lang="en-US" sz="4800" dirty="0">
              <a:solidFill>
                <a:schemeClr val="tx2">
                  <a:lumMod val="10000"/>
                </a:schemeClr>
              </a:solidFill>
              <a:ea typeface="+mn-ea"/>
              <a:cs typeface="Arial" pitchFamily="34" charset="0"/>
            </a:endParaRPr>
          </a:p>
          <a:p>
            <a:pPr marL="2011680" lvl="5" indent="-685800" defTabSz="1300525" fontAlgn="auto">
              <a:lnSpc>
                <a:spcPct val="70000"/>
              </a:lnSpc>
              <a:spcBef>
                <a:spcPts val="600"/>
              </a:spcBef>
              <a:spcAft>
                <a:spcPts val="0"/>
              </a:spcAft>
              <a:buSzPct val="64000"/>
              <a:buFont typeface="Courier New" panose="02070309020205020404" pitchFamily="49" charset="0"/>
              <a:buChar char="o"/>
              <a:defRPr>
                <a:uFillTx/>
              </a:defRPr>
            </a:pPr>
            <a:endParaRPr lang="en-US" sz="3700" dirty="0">
              <a:solidFill>
                <a:schemeClr val="tx2">
                  <a:lumMod val="10000"/>
                </a:schemeClr>
              </a:solidFill>
              <a:latin typeface="+mn-lt"/>
              <a:ea typeface="+mn-ea"/>
              <a:cs typeface="Arial" pitchFamily="34" charset="0"/>
            </a:endParaRPr>
          </a:p>
          <a:p>
            <a:pPr marL="1371600" lvl="4" indent="-685800" defTabSz="1300525" fontAlgn="auto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SzPct val="75000"/>
              <a:buFont typeface="Wingdings" panose="05000000000000000000" pitchFamily="2" charset="2"/>
              <a:buChar char="§"/>
              <a:defRPr>
                <a:uFillTx/>
              </a:defRPr>
            </a:pPr>
            <a:endParaRPr lang="en-US" sz="4800" dirty="0">
              <a:solidFill>
                <a:schemeClr val="tx2">
                  <a:lumMod val="10000"/>
                </a:schemeClr>
              </a:solidFill>
              <a:latin typeface="+mn-lt"/>
              <a:ea typeface="+mn-ea"/>
              <a:cs typeface="Arial" pitchFamily="34" charset="0"/>
            </a:endParaRPr>
          </a:p>
          <a:p>
            <a:pPr marL="2011680" lvl="5" indent="-685800" defTabSz="1300525">
              <a:lnSpc>
                <a:spcPct val="60000"/>
              </a:lnSpc>
              <a:spcBef>
                <a:spcPts val="600"/>
              </a:spcBef>
              <a:buSzPct val="64000"/>
              <a:buFont typeface="Courier New" panose="02070309020205020404" pitchFamily="49" charset="0"/>
              <a:buChar char="o"/>
              <a:defRPr>
                <a:uFillTx/>
              </a:defRPr>
            </a:pPr>
            <a:endParaRPr lang="en-US" sz="3700" dirty="0">
              <a:solidFill>
                <a:schemeClr val="tx2">
                  <a:lumMod val="10000"/>
                </a:schemeClr>
              </a:solidFill>
              <a:latin typeface="+mn-lt"/>
              <a:ea typeface="+mn-ea"/>
              <a:cs typeface="Arial" pitchFamily="34" charset="0"/>
            </a:endParaRPr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364331" y="533400"/>
            <a:ext cx="16687799" cy="1249680"/>
          </a:xfrm>
          <a:prstGeom prst="rect">
            <a:avLst/>
          </a:prstGeom>
          <a:noFill/>
        </p:spPr>
        <p:txBody>
          <a:bodyPr lIns="92070" tIns="46035" rIns="92070" bIns="46035" anchor="ctr">
            <a:noAutofit/>
          </a:bodyPr>
          <a:lstStyle/>
          <a:p>
            <a:pPr lvl="3"/>
            <a:r>
              <a:rPr lang="en-US" sz="5600" i="0" u="sng" dirty="0">
                <a:solidFill>
                  <a:schemeClr val="bg2">
                    <a:lumMod val="50000"/>
                  </a:schemeClr>
                </a:solidFill>
                <a:latin typeface="Trebuchet MS" pitchFamily="34" charset="0"/>
              </a:rPr>
              <a:t>Components of Measurement Rules</a:t>
            </a:r>
            <a:endParaRPr lang="en-US" sz="5600" i="0" u="sng" dirty="0">
              <a:solidFill>
                <a:schemeClr val="tx2">
                  <a:lumMod val="10000"/>
                </a:schemeClr>
              </a:solidFill>
              <a:latin typeface="Trebuchet MS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5520522"/>
      </p:ext>
    </p:extLst>
  </p:cSld>
  <p:clrMapOvr>
    <a:masterClrMapping/>
  </p:clrMapOvr>
  <p:transition>
    <p:fade/>
  </p:transition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846692" y="1981200"/>
            <a:ext cx="16053039" cy="6400800"/>
          </a:xfrm>
          <a:prstGeom prst="rect">
            <a:avLst/>
          </a:prstGeom>
          <a:noFill/>
        </p:spPr>
        <p:txBody>
          <a:bodyPr vert="horz" lIns="92070" tIns="46035" rIns="92070" bIns="46035">
            <a:normAutofit/>
          </a:bodyPr>
          <a:lstStyle/>
          <a:p>
            <a:pPr lvl="3" indent="-685800" defTabSz="1300525" fontAlgn="auto" hangingPunct="1">
              <a:spcBef>
                <a:spcPct val="20000"/>
              </a:spcBef>
              <a:spcAft>
                <a:spcPts val="0"/>
              </a:spcAft>
              <a:buSzPct val="100000"/>
              <a:buFont typeface="Arial" panose="020B0604020202020204" pitchFamily="34" charset="0"/>
              <a:buChar char="•"/>
              <a:defRPr>
                <a:uFillTx/>
              </a:defRPr>
            </a:pPr>
            <a:r>
              <a:rPr lang="en-US" sz="5400" dirty="0">
                <a:solidFill>
                  <a:schemeClr val="tx2">
                    <a:lumMod val="10000"/>
                  </a:schemeClr>
                </a:solidFill>
                <a:latin typeface="+mn-lt"/>
                <a:ea typeface="+mn-ea"/>
                <a:cs typeface="Arial" pitchFamily="34" charset="0"/>
              </a:rPr>
              <a:t>Measurement Methods, Functional Standards</a:t>
            </a:r>
          </a:p>
          <a:p>
            <a:pPr marL="1371600" lvl="4" indent="-685800" defTabSz="1300525" fontAlgn="auto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SzPct val="75000"/>
              <a:buFont typeface="Wingdings" panose="05000000000000000000" pitchFamily="2" charset="2"/>
              <a:buChar char="§"/>
              <a:defRPr>
                <a:uFillTx/>
              </a:defRPr>
            </a:pPr>
            <a:r>
              <a:rPr lang="en-US" sz="4400" dirty="0">
                <a:solidFill>
                  <a:schemeClr val="tx2">
                    <a:lumMod val="10000"/>
                  </a:schemeClr>
                </a:solidFill>
                <a:latin typeface="+mn-lt"/>
                <a:ea typeface="+mn-ea"/>
                <a:cs typeface="Arial" pitchFamily="34" charset="0"/>
              </a:rPr>
              <a:t>Surface water </a:t>
            </a:r>
          </a:p>
          <a:p>
            <a:pPr marL="2011680" lvl="5" indent="-685800" defTabSz="1300525"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SzPct val="64000"/>
              <a:buFont typeface="Courier New" panose="02070309020205020404" pitchFamily="49" charset="0"/>
              <a:buChar char="o"/>
              <a:defRPr>
                <a:uFillTx/>
              </a:defRPr>
            </a:pPr>
            <a:r>
              <a:rPr lang="en-US" sz="4000" dirty="0">
                <a:solidFill>
                  <a:schemeClr val="tx2">
                    <a:lumMod val="10000"/>
                  </a:schemeClr>
                </a:solidFill>
                <a:latin typeface="+mn-lt"/>
                <a:ea typeface="+mn-ea"/>
                <a:cs typeface="Arial" pitchFamily="34" charset="0"/>
              </a:rPr>
              <a:t>Flumes, weirs, current meters, radar, alternative</a:t>
            </a:r>
          </a:p>
          <a:p>
            <a:pPr marL="1371600" lvl="4" indent="-685800" defTabSz="1300525" fontAlgn="auto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SzPct val="75000"/>
              <a:buFont typeface="Wingdings" panose="05000000000000000000" pitchFamily="2" charset="2"/>
              <a:buChar char="§"/>
              <a:defRPr>
                <a:uFillTx/>
              </a:defRPr>
            </a:pPr>
            <a:r>
              <a:rPr lang="en-US" sz="4400" dirty="0">
                <a:solidFill>
                  <a:schemeClr val="tx2">
                    <a:lumMod val="10000"/>
                  </a:schemeClr>
                </a:solidFill>
                <a:latin typeface="+mn-lt"/>
                <a:ea typeface="+mn-ea"/>
                <a:cs typeface="Arial" pitchFamily="34" charset="0"/>
              </a:rPr>
              <a:t>Groundwater</a:t>
            </a:r>
          </a:p>
          <a:p>
            <a:pPr marL="2011680" lvl="5" indent="-685800" defTabSz="1300525">
              <a:lnSpc>
                <a:spcPct val="80000"/>
              </a:lnSpc>
              <a:spcBef>
                <a:spcPct val="20000"/>
              </a:spcBef>
              <a:buSzPct val="64000"/>
              <a:buFont typeface="Courier New" panose="02070309020205020404" pitchFamily="49" charset="0"/>
              <a:buChar char="o"/>
              <a:defRPr>
                <a:uFillTx/>
              </a:defRPr>
            </a:pPr>
            <a:r>
              <a:rPr lang="en-US" sz="4000" dirty="0">
                <a:solidFill>
                  <a:schemeClr val="tx2">
                    <a:lumMod val="10000"/>
                  </a:schemeClr>
                </a:solidFill>
                <a:latin typeface="+mn-lt"/>
                <a:ea typeface="+mn-ea"/>
                <a:cs typeface="Arial" pitchFamily="34" charset="0"/>
              </a:rPr>
              <a:t>Totalizing Flow Meter, Power Consumption Coefficient?</a:t>
            </a:r>
          </a:p>
          <a:p>
            <a:pPr marL="1371600" lvl="4" indent="-685800" defTabSz="1300525" fontAlgn="auto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SzPct val="75000"/>
              <a:buFont typeface="Wingdings" panose="05000000000000000000" pitchFamily="2" charset="2"/>
              <a:buChar char="§"/>
              <a:defRPr>
                <a:uFillTx/>
              </a:defRPr>
            </a:pPr>
            <a:r>
              <a:rPr lang="en-US" sz="4400" dirty="0">
                <a:solidFill>
                  <a:schemeClr val="tx2">
                    <a:lumMod val="10000"/>
                  </a:schemeClr>
                </a:solidFill>
                <a:latin typeface="+mn-lt"/>
                <a:ea typeface="+mn-ea"/>
                <a:cs typeface="Arial" pitchFamily="34" charset="0"/>
              </a:rPr>
              <a:t>Accuracy and verification standards</a:t>
            </a:r>
          </a:p>
          <a:p>
            <a:pPr marL="1371600" lvl="4" indent="-685800" defTabSz="1300525" fontAlgn="auto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SzPct val="75000"/>
              <a:buFont typeface="Wingdings" panose="05000000000000000000" pitchFamily="2" charset="2"/>
              <a:buChar char="§"/>
              <a:defRPr>
                <a:uFillTx/>
              </a:defRPr>
            </a:pPr>
            <a:r>
              <a:rPr lang="en-US" sz="4400" dirty="0">
                <a:solidFill>
                  <a:schemeClr val="tx2">
                    <a:lumMod val="10000"/>
                  </a:schemeClr>
                </a:solidFill>
                <a:latin typeface="+mn-lt"/>
                <a:ea typeface="+mn-ea"/>
                <a:cs typeface="Arial" pitchFamily="34" charset="0"/>
              </a:rPr>
              <a:t>Consider geography, source, administrative need</a:t>
            </a:r>
          </a:p>
          <a:p>
            <a:pPr marL="2011680" lvl="5" indent="-685800" defTabSz="1300525">
              <a:lnSpc>
                <a:spcPct val="80000"/>
              </a:lnSpc>
              <a:spcBef>
                <a:spcPct val="20000"/>
              </a:spcBef>
              <a:buSzPct val="64000"/>
              <a:buFont typeface="Courier New" panose="02070309020205020404" pitchFamily="49" charset="0"/>
              <a:buChar char="o"/>
              <a:defRPr>
                <a:uFillTx/>
              </a:defRPr>
            </a:pPr>
            <a:endParaRPr lang="en-US" sz="4000" dirty="0">
              <a:solidFill>
                <a:schemeClr val="tx2">
                  <a:lumMod val="10000"/>
                </a:schemeClr>
              </a:solidFill>
              <a:latin typeface="+mn-lt"/>
              <a:ea typeface="+mn-ea"/>
              <a:cs typeface="Arial" pitchFamily="34" charset="0"/>
            </a:endParaRPr>
          </a:p>
          <a:p>
            <a:pPr marL="2011680" lvl="5" indent="-685800" defTabSz="1300525">
              <a:lnSpc>
                <a:spcPct val="80000"/>
              </a:lnSpc>
              <a:spcBef>
                <a:spcPct val="20000"/>
              </a:spcBef>
              <a:buSzPct val="64000"/>
              <a:buFont typeface="Courier New" panose="02070309020205020404" pitchFamily="49" charset="0"/>
              <a:buChar char="o"/>
              <a:defRPr>
                <a:uFillTx/>
              </a:defRPr>
            </a:pPr>
            <a:endParaRPr lang="en-US" sz="4800" dirty="0">
              <a:solidFill>
                <a:schemeClr val="tx2">
                  <a:lumMod val="10000"/>
                </a:schemeClr>
              </a:solidFill>
              <a:ea typeface="+mn-ea"/>
              <a:cs typeface="Arial" pitchFamily="34" charset="0"/>
            </a:endParaRPr>
          </a:p>
          <a:p>
            <a:pPr marL="2011680" lvl="5" indent="-685800" defTabSz="1300525" fontAlgn="auto">
              <a:lnSpc>
                <a:spcPct val="70000"/>
              </a:lnSpc>
              <a:spcBef>
                <a:spcPts val="600"/>
              </a:spcBef>
              <a:spcAft>
                <a:spcPts val="0"/>
              </a:spcAft>
              <a:buSzPct val="64000"/>
              <a:buFont typeface="Courier New" panose="02070309020205020404" pitchFamily="49" charset="0"/>
              <a:buChar char="o"/>
              <a:defRPr>
                <a:uFillTx/>
              </a:defRPr>
            </a:pPr>
            <a:endParaRPr lang="en-US" sz="3700" dirty="0">
              <a:solidFill>
                <a:schemeClr val="tx2">
                  <a:lumMod val="10000"/>
                </a:schemeClr>
              </a:solidFill>
              <a:latin typeface="+mn-lt"/>
              <a:ea typeface="+mn-ea"/>
              <a:cs typeface="Arial" pitchFamily="34" charset="0"/>
            </a:endParaRPr>
          </a:p>
          <a:p>
            <a:pPr marL="1371600" lvl="4" indent="-685800" defTabSz="1300525" fontAlgn="auto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SzPct val="75000"/>
              <a:buFont typeface="Wingdings" panose="05000000000000000000" pitchFamily="2" charset="2"/>
              <a:buChar char="§"/>
              <a:defRPr>
                <a:uFillTx/>
              </a:defRPr>
            </a:pPr>
            <a:endParaRPr lang="en-US" sz="4800" dirty="0">
              <a:solidFill>
                <a:schemeClr val="tx2">
                  <a:lumMod val="10000"/>
                </a:schemeClr>
              </a:solidFill>
              <a:latin typeface="+mn-lt"/>
              <a:ea typeface="+mn-ea"/>
              <a:cs typeface="Arial" pitchFamily="34" charset="0"/>
            </a:endParaRPr>
          </a:p>
          <a:p>
            <a:pPr marL="2011680" lvl="5" indent="-685800" defTabSz="1300525">
              <a:lnSpc>
                <a:spcPct val="60000"/>
              </a:lnSpc>
              <a:spcBef>
                <a:spcPts val="600"/>
              </a:spcBef>
              <a:buSzPct val="64000"/>
              <a:buFont typeface="Courier New" panose="02070309020205020404" pitchFamily="49" charset="0"/>
              <a:buChar char="o"/>
              <a:defRPr>
                <a:uFillTx/>
              </a:defRPr>
            </a:pPr>
            <a:endParaRPr lang="en-US" sz="3700" dirty="0">
              <a:solidFill>
                <a:schemeClr val="tx2">
                  <a:lumMod val="10000"/>
                </a:schemeClr>
              </a:solidFill>
              <a:latin typeface="+mn-lt"/>
              <a:ea typeface="+mn-ea"/>
              <a:cs typeface="Arial" pitchFamily="34" charset="0"/>
            </a:endParaRPr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364331" y="533400"/>
            <a:ext cx="16687799" cy="1249680"/>
          </a:xfrm>
          <a:prstGeom prst="rect">
            <a:avLst/>
          </a:prstGeom>
          <a:noFill/>
        </p:spPr>
        <p:txBody>
          <a:bodyPr lIns="92070" tIns="46035" rIns="92070" bIns="46035" anchor="ctr">
            <a:noAutofit/>
          </a:bodyPr>
          <a:lstStyle/>
          <a:p>
            <a:pPr lvl="3"/>
            <a:r>
              <a:rPr lang="en-US" sz="5600" i="0" u="sng" dirty="0">
                <a:solidFill>
                  <a:schemeClr val="bg2">
                    <a:lumMod val="50000"/>
                  </a:schemeClr>
                </a:solidFill>
                <a:latin typeface="Trebuchet MS" pitchFamily="34" charset="0"/>
              </a:rPr>
              <a:t>Components of Measurement Rules</a:t>
            </a:r>
            <a:endParaRPr lang="en-US" sz="5600" i="0" u="sng" dirty="0">
              <a:solidFill>
                <a:schemeClr val="tx2">
                  <a:lumMod val="10000"/>
                </a:schemeClr>
              </a:solidFill>
              <a:latin typeface="Trebuchet MS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192034"/>
      </p:ext>
    </p:extLst>
  </p:cSld>
  <p:clrMapOvr>
    <a:masterClrMapping/>
  </p:clrMapOvr>
  <p:transition>
    <p:fade/>
  </p:transition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846692" y="1981200"/>
            <a:ext cx="16053039" cy="6400800"/>
          </a:xfrm>
          <a:prstGeom prst="rect">
            <a:avLst/>
          </a:prstGeom>
          <a:noFill/>
        </p:spPr>
        <p:txBody>
          <a:bodyPr vert="horz" lIns="92070" tIns="46035" rIns="92070" bIns="46035">
            <a:normAutofit/>
          </a:bodyPr>
          <a:lstStyle/>
          <a:p>
            <a:pPr lvl="3" indent="-685800" defTabSz="1300525" fontAlgn="auto" hangingPunct="1">
              <a:spcBef>
                <a:spcPct val="20000"/>
              </a:spcBef>
              <a:spcAft>
                <a:spcPts val="0"/>
              </a:spcAft>
              <a:buSzPct val="100000"/>
              <a:buFont typeface="Arial" panose="020B0604020202020204" pitchFamily="34" charset="0"/>
              <a:buChar char="•"/>
              <a:defRPr>
                <a:uFillTx/>
              </a:defRPr>
            </a:pPr>
            <a:r>
              <a:rPr lang="en-US" sz="5400" dirty="0">
                <a:solidFill>
                  <a:schemeClr val="tx2">
                    <a:lumMod val="10000"/>
                  </a:schemeClr>
                </a:solidFill>
                <a:latin typeface="+mn-lt"/>
                <a:ea typeface="+mn-ea"/>
                <a:cs typeface="Arial" pitchFamily="34" charset="0"/>
              </a:rPr>
              <a:t>Reporting and Enforcement</a:t>
            </a:r>
          </a:p>
          <a:p>
            <a:pPr marL="1371600" lvl="4" indent="-685800" defTabSz="1300525" fontAlgn="auto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SzPct val="75000"/>
              <a:buFont typeface="Wingdings" panose="05000000000000000000" pitchFamily="2" charset="2"/>
              <a:buChar char="§"/>
              <a:defRPr>
                <a:uFillTx/>
              </a:defRPr>
            </a:pPr>
            <a:r>
              <a:rPr lang="en-US" sz="4400" dirty="0">
                <a:solidFill>
                  <a:schemeClr val="tx2">
                    <a:lumMod val="10000"/>
                  </a:schemeClr>
                </a:solidFill>
                <a:latin typeface="+mn-lt"/>
                <a:ea typeface="+mn-ea"/>
                <a:cs typeface="Arial" pitchFamily="34" charset="0"/>
              </a:rPr>
              <a:t>Frequency of measurement and reporting, types of information, </a:t>
            </a:r>
          </a:p>
          <a:p>
            <a:pPr marL="2011680" lvl="5" indent="-685800" defTabSz="1300525"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SzPct val="64000"/>
              <a:buFont typeface="Courier New" panose="02070309020205020404" pitchFamily="49" charset="0"/>
              <a:buChar char="o"/>
              <a:defRPr>
                <a:uFillTx/>
              </a:defRPr>
            </a:pPr>
            <a:r>
              <a:rPr lang="en-US" sz="4000" dirty="0">
                <a:solidFill>
                  <a:schemeClr val="tx2">
                    <a:lumMod val="10000"/>
                  </a:schemeClr>
                </a:solidFill>
                <a:latin typeface="+mn-lt"/>
                <a:ea typeface="+mn-ea"/>
                <a:cs typeface="Arial" pitchFamily="34" charset="0"/>
              </a:rPr>
              <a:t>Administration-based, by decree, Compact administration requirements</a:t>
            </a:r>
          </a:p>
          <a:p>
            <a:pPr marL="1371600" lvl="4" indent="-685800" defTabSz="1300525" fontAlgn="auto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SzPct val="75000"/>
              <a:buFont typeface="Wingdings" panose="05000000000000000000" pitchFamily="2" charset="2"/>
              <a:buChar char="§"/>
              <a:defRPr>
                <a:uFillTx/>
              </a:defRPr>
            </a:pPr>
            <a:r>
              <a:rPr lang="en-US" sz="4400" dirty="0">
                <a:solidFill>
                  <a:schemeClr val="tx2">
                    <a:lumMod val="10000"/>
                  </a:schemeClr>
                </a:solidFill>
                <a:latin typeface="+mn-lt"/>
                <a:ea typeface="+mn-ea"/>
                <a:cs typeface="Arial" pitchFamily="34" charset="0"/>
              </a:rPr>
              <a:t>Enforcement</a:t>
            </a:r>
          </a:p>
          <a:p>
            <a:pPr marL="2011680" lvl="5" indent="-685800" defTabSz="1300525">
              <a:lnSpc>
                <a:spcPct val="80000"/>
              </a:lnSpc>
              <a:spcBef>
                <a:spcPct val="20000"/>
              </a:spcBef>
              <a:buSzPct val="64000"/>
              <a:buFont typeface="Courier New" panose="02070309020205020404" pitchFamily="49" charset="0"/>
              <a:buChar char="o"/>
              <a:defRPr>
                <a:uFillTx/>
              </a:defRPr>
            </a:pPr>
            <a:r>
              <a:rPr lang="en-US" sz="4000" dirty="0">
                <a:solidFill>
                  <a:schemeClr val="tx2">
                    <a:lumMod val="10000"/>
                  </a:schemeClr>
                </a:solidFill>
                <a:latin typeface="+mn-lt"/>
                <a:ea typeface="+mn-ea"/>
                <a:cs typeface="Arial" pitchFamily="34" charset="0"/>
              </a:rPr>
              <a:t>Ensure compliance</a:t>
            </a:r>
          </a:p>
          <a:p>
            <a:pPr marL="2011680" lvl="5" indent="-685800" defTabSz="1300525">
              <a:lnSpc>
                <a:spcPct val="80000"/>
              </a:lnSpc>
              <a:spcBef>
                <a:spcPct val="20000"/>
              </a:spcBef>
              <a:buSzPct val="64000"/>
              <a:buFont typeface="Courier New" panose="02070309020205020404" pitchFamily="49" charset="0"/>
              <a:buChar char="o"/>
              <a:defRPr>
                <a:uFillTx/>
              </a:defRPr>
            </a:pPr>
            <a:r>
              <a:rPr lang="en-US" sz="4000" dirty="0">
                <a:solidFill>
                  <a:schemeClr val="tx2">
                    <a:lumMod val="10000"/>
                  </a:schemeClr>
                </a:solidFill>
                <a:latin typeface="+mn-lt"/>
                <a:ea typeface="+mn-ea"/>
                <a:cs typeface="Arial" pitchFamily="34" charset="0"/>
              </a:rPr>
              <a:t>Consider geography, source, administrative need</a:t>
            </a:r>
          </a:p>
          <a:p>
            <a:pPr marL="2011680" lvl="5" indent="-685800" defTabSz="1300525">
              <a:lnSpc>
                <a:spcPct val="80000"/>
              </a:lnSpc>
              <a:spcBef>
                <a:spcPct val="20000"/>
              </a:spcBef>
              <a:buSzPct val="64000"/>
              <a:buFont typeface="Courier New" panose="02070309020205020404" pitchFamily="49" charset="0"/>
              <a:buChar char="o"/>
              <a:defRPr>
                <a:uFillTx/>
              </a:defRPr>
            </a:pPr>
            <a:endParaRPr lang="en-US" sz="4800" dirty="0">
              <a:solidFill>
                <a:schemeClr val="tx2">
                  <a:lumMod val="10000"/>
                </a:schemeClr>
              </a:solidFill>
              <a:ea typeface="+mn-ea"/>
              <a:cs typeface="Arial" pitchFamily="34" charset="0"/>
            </a:endParaRPr>
          </a:p>
          <a:p>
            <a:pPr marL="2011680" lvl="5" indent="-685800" defTabSz="1300525" fontAlgn="auto">
              <a:lnSpc>
                <a:spcPct val="70000"/>
              </a:lnSpc>
              <a:spcBef>
                <a:spcPts val="600"/>
              </a:spcBef>
              <a:spcAft>
                <a:spcPts val="0"/>
              </a:spcAft>
              <a:buSzPct val="64000"/>
              <a:buFont typeface="Courier New" panose="02070309020205020404" pitchFamily="49" charset="0"/>
              <a:buChar char="o"/>
              <a:defRPr>
                <a:uFillTx/>
              </a:defRPr>
            </a:pPr>
            <a:endParaRPr lang="en-US" sz="3700" dirty="0">
              <a:solidFill>
                <a:schemeClr val="tx2">
                  <a:lumMod val="10000"/>
                </a:schemeClr>
              </a:solidFill>
              <a:latin typeface="+mn-lt"/>
              <a:ea typeface="+mn-ea"/>
              <a:cs typeface="Arial" pitchFamily="34" charset="0"/>
            </a:endParaRPr>
          </a:p>
          <a:p>
            <a:pPr marL="1371600" lvl="4" indent="-685800" defTabSz="1300525" fontAlgn="auto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SzPct val="75000"/>
              <a:buFont typeface="Wingdings" panose="05000000000000000000" pitchFamily="2" charset="2"/>
              <a:buChar char="§"/>
              <a:defRPr>
                <a:uFillTx/>
              </a:defRPr>
            </a:pPr>
            <a:endParaRPr lang="en-US" sz="4800" dirty="0">
              <a:solidFill>
                <a:schemeClr val="tx2">
                  <a:lumMod val="10000"/>
                </a:schemeClr>
              </a:solidFill>
              <a:latin typeface="+mn-lt"/>
              <a:ea typeface="+mn-ea"/>
              <a:cs typeface="Arial" pitchFamily="34" charset="0"/>
            </a:endParaRPr>
          </a:p>
          <a:p>
            <a:pPr marL="2011680" lvl="5" indent="-685800" defTabSz="1300525">
              <a:lnSpc>
                <a:spcPct val="60000"/>
              </a:lnSpc>
              <a:spcBef>
                <a:spcPts val="600"/>
              </a:spcBef>
              <a:buSzPct val="64000"/>
              <a:buFont typeface="Courier New" panose="02070309020205020404" pitchFamily="49" charset="0"/>
              <a:buChar char="o"/>
              <a:defRPr>
                <a:uFillTx/>
              </a:defRPr>
            </a:pPr>
            <a:endParaRPr lang="en-US" sz="3700" dirty="0">
              <a:solidFill>
                <a:schemeClr val="tx2">
                  <a:lumMod val="10000"/>
                </a:schemeClr>
              </a:solidFill>
              <a:latin typeface="+mn-lt"/>
              <a:ea typeface="+mn-ea"/>
              <a:cs typeface="Arial" pitchFamily="34" charset="0"/>
            </a:endParaRPr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364331" y="533400"/>
            <a:ext cx="16687799" cy="1249680"/>
          </a:xfrm>
          <a:prstGeom prst="rect">
            <a:avLst/>
          </a:prstGeom>
          <a:noFill/>
        </p:spPr>
        <p:txBody>
          <a:bodyPr lIns="92070" tIns="46035" rIns="92070" bIns="46035" anchor="ctr">
            <a:noAutofit/>
          </a:bodyPr>
          <a:lstStyle/>
          <a:p>
            <a:pPr lvl="3"/>
            <a:r>
              <a:rPr lang="en-US" sz="5600" i="0" u="sng" dirty="0">
                <a:solidFill>
                  <a:schemeClr val="bg2">
                    <a:lumMod val="50000"/>
                  </a:schemeClr>
                </a:solidFill>
                <a:latin typeface="Trebuchet MS" pitchFamily="34" charset="0"/>
              </a:rPr>
              <a:t>Components of Measurement Rules</a:t>
            </a:r>
            <a:endParaRPr lang="en-US" sz="5600" i="0" u="sng" dirty="0">
              <a:solidFill>
                <a:schemeClr val="tx2">
                  <a:lumMod val="10000"/>
                </a:schemeClr>
              </a:solidFill>
              <a:latin typeface="Trebuchet MS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4637618"/>
      </p:ext>
    </p:extLst>
  </p:cSld>
  <p:clrMapOvr>
    <a:masterClrMapping/>
  </p:clrMapOvr>
  <p:transition>
    <p:fade/>
  </p:transition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846692" y="1981200"/>
            <a:ext cx="16053039" cy="6629400"/>
          </a:xfrm>
          <a:prstGeom prst="rect">
            <a:avLst/>
          </a:prstGeom>
          <a:noFill/>
        </p:spPr>
        <p:txBody>
          <a:bodyPr vert="horz" lIns="92070" tIns="46035" rIns="92070" bIns="46035">
            <a:normAutofit fontScale="92500" lnSpcReduction="20000"/>
          </a:bodyPr>
          <a:lstStyle/>
          <a:p>
            <a:pPr lvl="3" indent="-685800" defTabSz="1300525" fontAlgn="auto" hangingPunct="1">
              <a:spcBef>
                <a:spcPct val="20000"/>
              </a:spcBef>
              <a:spcAft>
                <a:spcPts val="0"/>
              </a:spcAft>
              <a:buSzPct val="100000"/>
              <a:buFont typeface="Arial" panose="020B0604020202020204" pitchFamily="34" charset="0"/>
              <a:buChar char="•"/>
              <a:defRPr>
                <a:uFillTx/>
              </a:defRPr>
            </a:pPr>
            <a:r>
              <a:rPr lang="en-US" sz="5400" dirty="0">
                <a:solidFill>
                  <a:schemeClr val="tx2">
                    <a:lumMod val="10000"/>
                  </a:schemeClr>
                </a:solidFill>
                <a:latin typeface="+mn-lt"/>
                <a:ea typeface="+mn-ea"/>
                <a:cs typeface="Arial" pitchFamily="34" charset="0"/>
              </a:rPr>
              <a:t>Going forward (one plan, </a:t>
            </a:r>
            <a:r>
              <a:rPr lang="en-US" sz="5400" b="1" u="sng" dirty="0">
                <a:solidFill>
                  <a:schemeClr val="tx2">
                    <a:lumMod val="10000"/>
                  </a:schemeClr>
                </a:solidFill>
                <a:latin typeface="+mn-lt"/>
                <a:ea typeface="+mn-ea"/>
                <a:cs typeface="Arial" pitchFamily="34" charset="0"/>
              </a:rPr>
              <a:t>dependent on the ability to travel and gather</a:t>
            </a:r>
            <a:r>
              <a:rPr lang="en-US" sz="5400" dirty="0">
                <a:solidFill>
                  <a:schemeClr val="tx2">
                    <a:lumMod val="10000"/>
                  </a:schemeClr>
                </a:solidFill>
                <a:latin typeface="+mn-lt"/>
                <a:ea typeface="+mn-ea"/>
                <a:cs typeface="Arial" pitchFamily="34" charset="0"/>
              </a:rPr>
              <a:t>)</a:t>
            </a:r>
          </a:p>
          <a:p>
            <a:pPr marL="1371600" lvl="4" indent="-685800" defTabSz="1300525" fontAlgn="auto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SzPct val="75000"/>
              <a:buFont typeface="Wingdings" panose="05000000000000000000" pitchFamily="2" charset="2"/>
              <a:buChar char="§"/>
              <a:defRPr>
                <a:uFillTx/>
              </a:defRPr>
            </a:pPr>
            <a:r>
              <a:rPr lang="en-US" sz="4400" dirty="0">
                <a:solidFill>
                  <a:schemeClr val="tx2">
                    <a:lumMod val="10000"/>
                  </a:schemeClr>
                </a:solidFill>
                <a:latin typeface="+mn-lt"/>
                <a:ea typeface="+mn-ea"/>
                <a:cs typeface="Arial" pitchFamily="34" charset="0"/>
              </a:rPr>
              <a:t>Informal outreach by State Engineer’s  Office</a:t>
            </a:r>
          </a:p>
          <a:p>
            <a:pPr marL="2011680" lvl="5" indent="-685800" defTabSz="1300525">
              <a:lnSpc>
                <a:spcPct val="80000"/>
              </a:lnSpc>
              <a:spcBef>
                <a:spcPct val="20000"/>
              </a:spcBef>
              <a:buSzPct val="64000"/>
              <a:buFont typeface="Courier New" panose="02070309020205020404" pitchFamily="49" charset="0"/>
              <a:buChar char="o"/>
              <a:defRPr>
                <a:uFillTx/>
              </a:defRPr>
            </a:pPr>
            <a:r>
              <a:rPr lang="en-US" sz="4000" dirty="0">
                <a:solidFill>
                  <a:schemeClr val="tx2">
                    <a:lumMod val="10000"/>
                  </a:schemeClr>
                </a:solidFill>
                <a:latin typeface="+mn-lt"/>
                <a:ea typeface="+mn-ea"/>
                <a:cs typeface="Arial" pitchFamily="34" charset="0"/>
              </a:rPr>
              <a:t>Spring, Summer 2020</a:t>
            </a:r>
          </a:p>
          <a:p>
            <a:pPr marL="1371600" lvl="4" indent="-685800" defTabSz="1300525" fontAlgn="auto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SzPct val="75000"/>
              <a:buFont typeface="Wingdings" panose="05000000000000000000" pitchFamily="2" charset="2"/>
              <a:buChar char="§"/>
              <a:defRPr>
                <a:uFillTx/>
              </a:defRPr>
            </a:pPr>
            <a:r>
              <a:rPr lang="en-US" sz="4400" dirty="0">
                <a:solidFill>
                  <a:schemeClr val="tx2">
                    <a:lumMod val="10000"/>
                  </a:schemeClr>
                </a:solidFill>
                <a:latin typeface="+mn-lt"/>
                <a:ea typeface="+mn-ea"/>
                <a:cs typeface="Arial" pitchFamily="34" charset="0"/>
              </a:rPr>
              <a:t>Informal stakeholder, gathering information and input</a:t>
            </a:r>
          </a:p>
          <a:p>
            <a:pPr marL="2011680" lvl="5" indent="-685800" defTabSz="1300525">
              <a:lnSpc>
                <a:spcPct val="80000"/>
              </a:lnSpc>
              <a:spcBef>
                <a:spcPct val="20000"/>
              </a:spcBef>
              <a:buSzPct val="64000"/>
              <a:buFont typeface="Courier New" panose="02070309020205020404" pitchFamily="49" charset="0"/>
              <a:buChar char="o"/>
              <a:defRPr>
                <a:uFillTx/>
              </a:defRPr>
            </a:pPr>
            <a:r>
              <a:rPr lang="en-US" sz="4400" dirty="0">
                <a:solidFill>
                  <a:schemeClr val="tx2">
                    <a:lumMod val="10000"/>
                  </a:schemeClr>
                </a:solidFill>
                <a:latin typeface="+mn-lt"/>
                <a:ea typeface="+mn-ea"/>
                <a:cs typeface="Arial" pitchFamily="34" charset="0"/>
              </a:rPr>
              <a:t>Late 2020 (How to reach people?)</a:t>
            </a:r>
          </a:p>
          <a:p>
            <a:pPr marL="1371600" lvl="4" indent="-685800" defTabSz="1300525" fontAlgn="auto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SzPct val="75000"/>
              <a:buFont typeface="Wingdings" panose="05000000000000000000" pitchFamily="2" charset="2"/>
              <a:buChar char="§"/>
              <a:defRPr>
                <a:uFillTx/>
              </a:defRPr>
            </a:pPr>
            <a:r>
              <a:rPr lang="en-US" sz="4400" dirty="0">
                <a:solidFill>
                  <a:schemeClr val="tx2">
                    <a:lumMod val="10000"/>
                  </a:schemeClr>
                </a:solidFill>
                <a:latin typeface="+mn-lt"/>
                <a:ea typeface="+mn-ea"/>
                <a:cs typeface="Arial" pitchFamily="34" charset="0"/>
              </a:rPr>
              <a:t>Initiate Rulemaking</a:t>
            </a:r>
          </a:p>
          <a:p>
            <a:pPr marL="2011680" lvl="5" indent="-685800" defTabSz="1300525"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SzPct val="64000"/>
              <a:buFont typeface="Courier New" panose="02070309020205020404" pitchFamily="49" charset="0"/>
              <a:buChar char="o"/>
              <a:defRPr>
                <a:uFillTx/>
              </a:defRPr>
            </a:pPr>
            <a:r>
              <a:rPr lang="en-US" sz="4400" dirty="0">
                <a:solidFill>
                  <a:schemeClr val="tx2">
                    <a:lumMod val="10000"/>
                  </a:schemeClr>
                </a:solidFill>
                <a:latin typeface="+mn-lt"/>
                <a:ea typeface="+mn-ea"/>
                <a:cs typeface="Arial" pitchFamily="34" charset="0"/>
              </a:rPr>
              <a:t>2021</a:t>
            </a:r>
          </a:p>
          <a:p>
            <a:pPr marL="2011680" lvl="5" indent="-685800" defTabSz="1300525"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SzPct val="64000"/>
              <a:buFont typeface="Courier New" panose="02070309020205020404" pitchFamily="49" charset="0"/>
              <a:buChar char="o"/>
              <a:defRPr>
                <a:uFillTx/>
              </a:defRPr>
            </a:pPr>
            <a:r>
              <a:rPr lang="en-US" sz="4400" dirty="0">
                <a:solidFill>
                  <a:schemeClr val="tx2">
                    <a:lumMod val="10000"/>
                  </a:schemeClr>
                </a:solidFill>
                <a:latin typeface="+mn-lt"/>
                <a:ea typeface="+mn-ea"/>
                <a:cs typeface="Arial" pitchFamily="34" charset="0"/>
              </a:rPr>
              <a:t>Formal stakeholder meetings</a:t>
            </a:r>
          </a:p>
          <a:p>
            <a:pPr marL="2011680" lvl="5" indent="-685800" defTabSz="1300525"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SzPct val="64000"/>
              <a:buFont typeface="Courier New" panose="02070309020205020404" pitchFamily="49" charset="0"/>
              <a:buChar char="o"/>
              <a:defRPr>
                <a:uFillTx/>
              </a:defRPr>
            </a:pPr>
            <a:r>
              <a:rPr lang="en-US" sz="4400" dirty="0">
                <a:solidFill>
                  <a:schemeClr val="tx2">
                    <a:lumMod val="10000"/>
                  </a:schemeClr>
                </a:solidFill>
                <a:latin typeface="+mn-lt"/>
                <a:ea typeface="+mn-ea"/>
                <a:cs typeface="Arial" pitchFamily="34" charset="0"/>
              </a:rPr>
              <a:t>Draft Rules</a:t>
            </a:r>
          </a:p>
          <a:p>
            <a:pPr marL="2011680" lvl="5" indent="-685800" defTabSz="1300525"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SzPct val="64000"/>
              <a:buFont typeface="Courier New" panose="02070309020205020404" pitchFamily="49" charset="0"/>
              <a:buChar char="o"/>
              <a:defRPr>
                <a:uFillTx/>
              </a:defRPr>
            </a:pPr>
            <a:r>
              <a:rPr lang="en-US" sz="4400" dirty="0">
                <a:solidFill>
                  <a:schemeClr val="tx2">
                    <a:lumMod val="10000"/>
                  </a:schemeClr>
                </a:solidFill>
                <a:latin typeface="+mn-lt"/>
                <a:ea typeface="+mn-ea"/>
                <a:cs typeface="Arial" pitchFamily="34" charset="0"/>
              </a:rPr>
              <a:t>Initiate formal rulemaking; SEO authority? APA?</a:t>
            </a:r>
          </a:p>
          <a:p>
            <a:pPr marL="2011680" lvl="5" indent="-685800" defTabSz="1300525"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SzPct val="64000"/>
              <a:buFont typeface="Courier New" panose="02070309020205020404" pitchFamily="49" charset="0"/>
              <a:buChar char="o"/>
              <a:defRPr>
                <a:uFillTx/>
              </a:defRPr>
            </a:pPr>
            <a:endParaRPr lang="en-US" sz="4400" dirty="0">
              <a:solidFill>
                <a:schemeClr val="tx2">
                  <a:lumMod val="10000"/>
                </a:schemeClr>
              </a:solidFill>
              <a:latin typeface="+mn-lt"/>
              <a:ea typeface="+mn-ea"/>
              <a:cs typeface="Arial" pitchFamily="34" charset="0"/>
            </a:endParaRPr>
          </a:p>
          <a:p>
            <a:pPr marL="1371600" lvl="4" indent="-685800" defTabSz="1300525" fontAlgn="auto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SzPct val="75000"/>
              <a:buFont typeface="Wingdings" panose="05000000000000000000" pitchFamily="2" charset="2"/>
              <a:buChar char="§"/>
              <a:defRPr>
                <a:uFillTx/>
              </a:defRPr>
            </a:pPr>
            <a:endParaRPr lang="en-US" sz="4400" dirty="0">
              <a:solidFill>
                <a:schemeClr val="tx2">
                  <a:lumMod val="10000"/>
                </a:schemeClr>
              </a:solidFill>
              <a:latin typeface="+mn-lt"/>
              <a:ea typeface="+mn-ea"/>
              <a:cs typeface="Arial" pitchFamily="34" charset="0"/>
            </a:endParaRPr>
          </a:p>
          <a:p>
            <a:pPr marL="2011680" lvl="5" indent="-685800" defTabSz="1300525">
              <a:lnSpc>
                <a:spcPct val="80000"/>
              </a:lnSpc>
              <a:spcBef>
                <a:spcPct val="20000"/>
              </a:spcBef>
              <a:buSzPct val="64000"/>
              <a:buFont typeface="Courier New" panose="02070309020205020404" pitchFamily="49" charset="0"/>
              <a:buChar char="o"/>
              <a:defRPr>
                <a:uFillTx/>
              </a:defRPr>
            </a:pPr>
            <a:endParaRPr lang="en-US" sz="4800" dirty="0">
              <a:solidFill>
                <a:schemeClr val="tx2">
                  <a:lumMod val="10000"/>
                </a:schemeClr>
              </a:solidFill>
              <a:ea typeface="+mn-ea"/>
              <a:cs typeface="Arial" pitchFamily="34" charset="0"/>
            </a:endParaRPr>
          </a:p>
          <a:p>
            <a:pPr marL="2011680" lvl="5" indent="-685800" defTabSz="1300525" fontAlgn="auto">
              <a:lnSpc>
                <a:spcPct val="70000"/>
              </a:lnSpc>
              <a:spcBef>
                <a:spcPts val="600"/>
              </a:spcBef>
              <a:spcAft>
                <a:spcPts val="0"/>
              </a:spcAft>
              <a:buSzPct val="64000"/>
              <a:buFont typeface="Courier New" panose="02070309020205020404" pitchFamily="49" charset="0"/>
              <a:buChar char="o"/>
              <a:defRPr>
                <a:uFillTx/>
              </a:defRPr>
            </a:pPr>
            <a:endParaRPr lang="en-US" sz="3700" dirty="0">
              <a:solidFill>
                <a:schemeClr val="tx2">
                  <a:lumMod val="10000"/>
                </a:schemeClr>
              </a:solidFill>
              <a:latin typeface="+mn-lt"/>
              <a:ea typeface="+mn-ea"/>
              <a:cs typeface="Arial" pitchFamily="34" charset="0"/>
            </a:endParaRPr>
          </a:p>
          <a:p>
            <a:pPr marL="1371600" lvl="4" indent="-685800" defTabSz="1300525" fontAlgn="auto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SzPct val="75000"/>
              <a:buFont typeface="Wingdings" panose="05000000000000000000" pitchFamily="2" charset="2"/>
              <a:buChar char="§"/>
              <a:defRPr>
                <a:uFillTx/>
              </a:defRPr>
            </a:pPr>
            <a:endParaRPr lang="en-US" sz="4800" dirty="0">
              <a:solidFill>
                <a:schemeClr val="tx2">
                  <a:lumMod val="10000"/>
                </a:schemeClr>
              </a:solidFill>
              <a:latin typeface="+mn-lt"/>
              <a:ea typeface="+mn-ea"/>
              <a:cs typeface="Arial" pitchFamily="34" charset="0"/>
            </a:endParaRPr>
          </a:p>
          <a:p>
            <a:pPr marL="2011680" lvl="5" indent="-685800" defTabSz="1300525">
              <a:lnSpc>
                <a:spcPct val="60000"/>
              </a:lnSpc>
              <a:spcBef>
                <a:spcPts val="600"/>
              </a:spcBef>
              <a:buSzPct val="64000"/>
              <a:buFont typeface="Courier New" panose="02070309020205020404" pitchFamily="49" charset="0"/>
              <a:buChar char="o"/>
              <a:defRPr>
                <a:uFillTx/>
              </a:defRPr>
            </a:pPr>
            <a:endParaRPr lang="en-US" sz="3700" dirty="0">
              <a:solidFill>
                <a:schemeClr val="tx2">
                  <a:lumMod val="10000"/>
                </a:schemeClr>
              </a:solidFill>
              <a:latin typeface="+mn-lt"/>
              <a:ea typeface="+mn-ea"/>
              <a:cs typeface="Arial" pitchFamily="34" charset="0"/>
            </a:endParaRPr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364331" y="533400"/>
            <a:ext cx="16687799" cy="1249680"/>
          </a:xfrm>
          <a:prstGeom prst="rect">
            <a:avLst/>
          </a:prstGeom>
          <a:noFill/>
        </p:spPr>
        <p:txBody>
          <a:bodyPr lIns="92070" tIns="46035" rIns="92070" bIns="46035" anchor="ctr">
            <a:noAutofit/>
          </a:bodyPr>
          <a:lstStyle/>
          <a:p>
            <a:pPr lvl="3"/>
            <a:r>
              <a:rPr lang="en-US" sz="5600" i="0" u="sng" dirty="0">
                <a:solidFill>
                  <a:schemeClr val="bg2">
                    <a:lumMod val="50000"/>
                  </a:schemeClr>
                </a:solidFill>
                <a:latin typeface="Trebuchet MS" pitchFamily="34" charset="0"/>
              </a:rPr>
              <a:t>Components of Measurement Rules</a:t>
            </a:r>
            <a:endParaRPr lang="en-US" sz="5600" i="0" u="sng" dirty="0">
              <a:solidFill>
                <a:schemeClr val="tx2">
                  <a:lumMod val="10000"/>
                </a:schemeClr>
              </a:solidFill>
              <a:latin typeface="Trebuchet MS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6057604"/>
      </p:ext>
    </p:extLst>
  </p:cSld>
  <p:clrMapOvr>
    <a:masterClrMapping/>
  </p:clrMapOvr>
  <p:transition>
    <p:fade/>
  </p:transition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846692" y="1981200"/>
            <a:ext cx="16053039" cy="6400800"/>
          </a:xfrm>
          <a:prstGeom prst="rect">
            <a:avLst/>
          </a:prstGeom>
          <a:noFill/>
        </p:spPr>
        <p:txBody>
          <a:bodyPr vert="horz" lIns="92070" tIns="46035" rIns="92070" bIns="46035">
            <a:normAutofit/>
          </a:bodyPr>
          <a:lstStyle/>
          <a:p>
            <a:pPr lvl="3" indent="-685800" defTabSz="1300525" fontAlgn="auto" hangingPunct="1">
              <a:spcBef>
                <a:spcPct val="20000"/>
              </a:spcBef>
              <a:spcAft>
                <a:spcPts val="0"/>
              </a:spcAft>
              <a:buSzPct val="100000"/>
              <a:buFont typeface="Arial" panose="020B0604020202020204" pitchFamily="34" charset="0"/>
              <a:buChar char="•"/>
              <a:defRPr>
                <a:uFillTx/>
              </a:defRPr>
            </a:pPr>
            <a:r>
              <a:rPr lang="en-US" sz="5400" dirty="0">
                <a:solidFill>
                  <a:schemeClr val="tx2">
                    <a:lumMod val="10000"/>
                  </a:schemeClr>
                </a:solidFill>
                <a:latin typeface="+mn-lt"/>
                <a:ea typeface="+mn-ea"/>
                <a:cs typeface="Arial" pitchFamily="34" charset="0"/>
              </a:rPr>
              <a:t>Use available information, data, rules?</a:t>
            </a:r>
          </a:p>
          <a:p>
            <a:pPr marL="1371600" lvl="4" indent="-685800" defTabSz="1300525" fontAlgn="auto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SzPct val="75000"/>
              <a:buFont typeface="Wingdings" panose="05000000000000000000" pitchFamily="2" charset="2"/>
              <a:buChar char="§"/>
              <a:defRPr>
                <a:uFillTx/>
              </a:defRPr>
            </a:pPr>
            <a:r>
              <a:rPr lang="en-US" sz="4800" dirty="0">
                <a:solidFill>
                  <a:schemeClr val="tx2">
                    <a:lumMod val="10000"/>
                  </a:schemeClr>
                </a:solidFill>
                <a:latin typeface="+mn-lt"/>
                <a:ea typeface="+mn-ea"/>
                <a:cs typeface="Arial" pitchFamily="34" charset="0"/>
              </a:rPr>
              <a:t>Compact Compliance Study,</a:t>
            </a:r>
          </a:p>
          <a:p>
            <a:pPr marL="1371600" lvl="4" indent="-685800" defTabSz="1300525" fontAlgn="auto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SzPct val="75000"/>
              <a:buFont typeface="Wingdings" panose="05000000000000000000" pitchFamily="2" charset="2"/>
              <a:buChar char="§"/>
              <a:defRPr>
                <a:uFillTx/>
              </a:defRPr>
            </a:pPr>
            <a:r>
              <a:rPr lang="en-US" sz="4800" dirty="0">
                <a:solidFill>
                  <a:schemeClr val="tx2">
                    <a:lumMod val="10000"/>
                  </a:schemeClr>
                </a:solidFill>
                <a:latin typeface="+mn-lt"/>
                <a:ea typeface="+mn-ea"/>
                <a:cs typeface="Arial" pitchFamily="34" charset="0"/>
              </a:rPr>
              <a:t>Renegotiation of ’07 Guidelines,</a:t>
            </a:r>
          </a:p>
          <a:p>
            <a:pPr marL="1371600" lvl="4" indent="-685800" defTabSz="1300525" fontAlgn="auto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SzPct val="75000"/>
              <a:buFont typeface="Wingdings" panose="05000000000000000000" pitchFamily="2" charset="2"/>
              <a:buChar char="§"/>
              <a:defRPr>
                <a:uFillTx/>
              </a:defRPr>
            </a:pPr>
            <a:r>
              <a:rPr lang="en-US" sz="4800" dirty="0">
                <a:solidFill>
                  <a:schemeClr val="bg2">
                    <a:lumMod val="50000"/>
                  </a:schemeClr>
                </a:solidFill>
                <a:latin typeface="+mn-lt"/>
                <a:ea typeface="+mn-ea"/>
                <a:cs typeface="Arial" pitchFamily="34" charset="0"/>
              </a:rPr>
              <a:t>Data (Measurement Rules),</a:t>
            </a:r>
          </a:p>
          <a:p>
            <a:pPr marL="1371600" lvl="4" indent="-685800" defTabSz="1300525" fontAlgn="auto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SzPct val="75000"/>
              <a:buFont typeface="Wingdings" panose="05000000000000000000" pitchFamily="2" charset="2"/>
              <a:buChar char="§"/>
              <a:defRPr>
                <a:uFillTx/>
              </a:defRPr>
            </a:pPr>
            <a:r>
              <a:rPr lang="en-US" sz="4800" dirty="0">
                <a:solidFill>
                  <a:schemeClr val="bg2">
                    <a:lumMod val="50000"/>
                  </a:schemeClr>
                </a:solidFill>
                <a:latin typeface="+mn-lt"/>
                <a:ea typeface="+mn-ea"/>
                <a:cs typeface="Arial" pitchFamily="34" charset="0"/>
              </a:rPr>
              <a:t>Demand Management </a:t>
            </a:r>
            <a:r>
              <a:rPr lang="en-US" sz="4800" dirty="0">
                <a:solidFill>
                  <a:schemeClr val="tx2">
                    <a:lumMod val="10000"/>
                  </a:schemeClr>
                </a:solidFill>
                <a:latin typeface="+mn-lt"/>
                <a:ea typeface="+mn-ea"/>
                <a:cs typeface="Arial" pitchFamily="34" charset="0"/>
              </a:rPr>
              <a:t>(consider the outcome of the workgroups),</a:t>
            </a:r>
          </a:p>
          <a:p>
            <a:pPr marL="1371600" lvl="4" indent="-685800" defTabSz="1300525" fontAlgn="auto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SzPct val="75000"/>
              <a:buFont typeface="Wingdings" panose="05000000000000000000" pitchFamily="2" charset="2"/>
              <a:buChar char="§"/>
              <a:defRPr>
                <a:uFillTx/>
              </a:defRPr>
            </a:pPr>
            <a:r>
              <a:rPr lang="en-US" sz="4800" dirty="0">
                <a:solidFill>
                  <a:schemeClr val="tx2">
                    <a:lumMod val="10000"/>
                  </a:schemeClr>
                </a:solidFill>
                <a:latin typeface="+mn-lt"/>
                <a:ea typeface="+mn-ea"/>
                <a:cs typeface="Arial" pitchFamily="34" charset="0"/>
              </a:rPr>
              <a:t>Compact Administration Rules.</a:t>
            </a:r>
          </a:p>
          <a:p>
            <a:pPr marL="1371600" lvl="4" indent="-685800" defTabSz="1300525" fontAlgn="auto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SzPct val="75000"/>
              <a:buFont typeface="Wingdings" panose="05000000000000000000" pitchFamily="2" charset="2"/>
              <a:buChar char="§"/>
              <a:defRPr>
                <a:uFillTx/>
              </a:defRPr>
            </a:pPr>
            <a:endParaRPr lang="en-US" sz="4800" dirty="0">
              <a:solidFill>
                <a:schemeClr val="tx2">
                  <a:lumMod val="10000"/>
                </a:schemeClr>
              </a:solidFill>
              <a:latin typeface="+mn-lt"/>
              <a:ea typeface="+mn-ea"/>
              <a:cs typeface="Arial" pitchFamily="34" charset="0"/>
            </a:endParaRPr>
          </a:p>
          <a:p>
            <a:pPr marL="2011680" lvl="5" indent="-685800" defTabSz="1300525">
              <a:lnSpc>
                <a:spcPct val="60000"/>
              </a:lnSpc>
              <a:spcBef>
                <a:spcPts val="600"/>
              </a:spcBef>
              <a:buSzPct val="64000"/>
              <a:buFont typeface="Courier New" panose="02070309020205020404" pitchFamily="49" charset="0"/>
              <a:buChar char="o"/>
              <a:defRPr>
                <a:uFillTx/>
              </a:defRPr>
            </a:pPr>
            <a:endParaRPr lang="en-US" sz="3700" dirty="0">
              <a:solidFill>
                <a:schemeClr val="tx2">
                  <a:lumMod val="10000"/>
                </a:schemeClr>
              </a:solidFill>
              <a:latin typeface="+mn-lt"/>
              <a:ea typeface="+mn-ea"/>
              <a:cs typeface="Arial" pitchFamily="34" charset="0"/>
            </a:endParaRPr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364331" y="533400"/>
            <a:ext cx="16687799" cy="1249680"/>
          </a:xfrm>
          <a:prstGeom prst="rect">
            <a:avLst/>
          </a:prstGeom>
          <a:noFill/>
        </p:spPr>
        <p:txBody>
          <a:bodyPr lIns="92070" tIns="46035" rIns="92070" bIns="46035" anchor="ctr">
            <a:noAutofit/>
          </a:bodyPr>
          <a:lstStyle/>
          <a:p>
            <a:pPr lvl="3" algn="ctr" rtl="0">
              <a:spcBef>
                <a:spcPct val="0"/>
              </a:spcBef>
            </a:pPr>
            <a:r>
              <a:rPr lang="en-US" sz="5600" i="0" u="sng" dirty="0">
                <a:solidFill>
                  <a:schemeClr val="tx2">
                    <a:lumMod val="10000"/>
                  </a:schemeClr>
                </a:solidFill>
                <a:latin typeface="Trebuchet MS" pitchFamily="34" charset="0"/>
              </a:rPr>
              <a:t>What Influences Compact Compliance Strategy?</a:t>
            </a:r>
            <a:endParaRPr lang="en-US" sz="5600" i="0" u="sng" dirty="0">
              <a:solidFill>
                <a:schemeClr val="tx2">
                  <a:lumMod val="10000"/>
                </a:schemeClr>
              </a:solidFill>
              <a:latin typeface="Trebuchet MS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4773655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1931" y="1905000"/>
            <a:ext cx="16764000" cy="6553200"/>
          </a:xfrm>
        </p:spPr>
        <p:txBody>
          <a:bodyPr/>
          <a:lstStyle/>
          <a:p>
            <a:pPr algn="ctr"/>
            <a:r>
              <a:rPr lang="en-US" sz="5400" dirty="0">
                <a:solidFill>
                  <a:schemeClr val="bg2">
                    <a:lumMod val="50000"/>
                  </a:schemeClr>
                </a:solidFill>
              </a:rPr>
              <a:t>Some Components of the State Engineer’s Efforts on Compact Compliance Strategy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211931" y="533400"/>
            <a:ext cx="16916400" cy="1249680"/>
          </a:xfrm>
          <a:prstGeom prst="rect">
            <a:avLst/>
          </a:prstGeom>
          <a:noFill/>
        </p:spPr>
        <p:txBody>
          <a:bodyPr lIns="92070" tIns="46035" rIns="92070" bIns="46035" anchor="ctr">
            <a:noAutofit/>
          </a:bodyPr>
          <a:lstStyle/>
          <a:p>
            <a:pPr lvl="3" algn="ctr" rtl="0">
              <a:spcBef>
                <a:spcPct val="0"/>
              </a:spcBef>
            </a:pPr>
            <a:r>
              <a:rPr lang="en-US" sz="6200" i="0" u="sng" dirty="0">
                <a:solidFill>
                  <a:schemeClr val="tx2">
                    <a:lumMod val="10000"/>
                  </a:schemeClr>
                </a:solidFill>
                <a:latin typeface="Trebuchet MS" pitchFamily="34" charset="0"/>
              </a:rPr>
              <a:t>Understand Compact Compliance Strategy</a:t>
            </a:r>
            <a:endParaRPr lang="en-US" sz="6200" i="0" u="sng" dirty="0">
              <a:solidFill>
                <a:schemeClr val="tx2">
                  <a:lumMod val="10000"/>
                </a:schemeClr>
              </a:solidFill>
              <a:latin typeface="Trebuchet MS" pitchFamily="34" charset="0"/>
              <a:cs typeface="Arial" pitchFamily="34" charset="0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1346662" y="6400800"/>
            <a:ext cx="1866900" cy="1752600"/>
          </a:xfrm>
          <a:prstGeom prst="rect">
            <a:avLst/>
          </a:prstGeom>
          <a:solidFill>
            <a:srgbClr val="14943F">
              <a:alpha val="20000"/>
            </a:srgbClr>
          </a:solidFill>
          <a:ln w="12700" cap="flat" cmpd="sng" algn="ctr">
            <a:solidFill>
              <a:srgbClr val="000000"/>
            </a:solidFill>
            <a:prstDash val="solid"/>
            <a:miter lim="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</a:bodyPr>
          <a:lstStyle/>
          <a:p>
            <a:pPr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dirty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latin typeface="Trebuchet MS" pitchFamily="-100" charset="0"/>
                <a:ea typeface="Trebuchet MS" pitchFamily="-100" charset="0"/>
                <a:cs typeface="Trebuchet MS" pitchFamily="-100" charset="0"/>
                <a:sym typeface="Trebuchet MS" pitchFamily="-100" charset="0"/>
              </a:rPr>
              <a:t>Measurement Rules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bg2">
                  <a:lumMod val="50000"/>
                </a:schemeClr>
              </a:solidFill>
              <a:effectLst/>
              <a:latin typeface="Trebuchet MS" pitchFamily="-100" charset="0"/>
              <a:ea typeface="Trebuchet MS" pitchFamily="-100" charset="0"/>
              <a:cs typeface="Trebuchet MS" pitchFamily="-100" charset="0"/>
              <a:sym typeface="Trebuchet MS" pitchFamily="-100" charset="0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4435195" y="6418217"/>
            <a:ext cx="1866900" cy="1752600"/>
          </a:xfrm>
          <a:prstGeom prst="rect">
            <a:avLst/>
          </a:prstGeom>
          <a:solidFill>
            <a:srgbClr val="14943F">
              <a:alpha val="20000"/>
            </a:srgbClr>
          </a:solidFill>
          <a:ln w="12700" cap="flat" cmpd="sng" algn="ctr">
            <a:solidFill>
              <a:srgbClr val="000000"/>
            </a:solidFill>
            <a:prstDash val="solid"/>
            <a:miter lim="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</a:bodyPr>
          <a:lstStyle/>
          <a:p>
            <a:pPr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latin typeface="Trebuchet MS" pitchFamily="-100" charset="0"/>
                <a:ea typeface="Trebuchet MS" pitchFamily="-100" charset="0"/>
                <a:cs typeface="Trebuchet MS" pitchFamily="-100" charset="0"/>
                <a:sym typeface="Trebuchet MS" pitchFamily="-100" charset="0"/>
              </a:rPr>
              <a:t>Gather Information: Feasibility</a:t>
            </a:r>
            <a:r>
              <a:rPr kumimoji="0" lang="en-US" sz="2000" b="0" i="0" u="none" strike="noStrike" cap="none" normalizeH="0" dirty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latin typeface="Trebuchet MS" pitchFamily="-100" charset="0"/>
                <a:ea typeface="Trebuchet MS" pitchFamily="-100" charset="0"/>
                <a:cs typeface="Trebuchet MS" pitchFamily="-100" charset="0"/>
                <a:sym typeface="Trebuchet MS" pitchFamily="-100" charset="0"/>
              </a:rPr>
              <a:t> Studies, Data, Workgroup Strategies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bg2">
                  <a:lumMod val="50000"/>
                </a:schemeClr>
              </a:solidFill>
              <a:effectLst/>
              <a:latin typeface="Trebuchet MS" pitchFamily="-100" charset="0"/>
              <a:ea typeface="Trebuchet MS" pitchFamily="-100" charset="0"/>
              <a:cs typeface="Trebuchet MS" pitchFamily="-100" charset="0"/>
              <a:sym typeface="Trebuchet MS" pitchFamily="-100" charset="0"/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6590278" y="6400800"/>
            <a:ext cx="1866900" cy="1752600"/>
          </a:xfrm>
          <a:prstGeom prst="rect">
            <a:avLst/>
          </a:prstGeom>
          <a:solidFill>
            <a:srgbClr val="FFC000">
              <a:alpha val="20000"/>
            </a:srgbClr>
          </a:solidFill>
          <a:ln w="12700" cap="flat" cmpd="sng" algn="ctr">
            <a:solidFill>
              <a:srgbClr val="000000"/>
            </a:solidFill>
            <a:prstDash val="solid"/>
            <a:miter lim="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</a:bodyPr>
          <a:lstStyle/>
          <a:p>
            <a:pPr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latin typeface="Trebuchet MS" pitchFamily="-100" charset="0"/>
                <a:ea typeface="Trebuchet MS" pitchFamily="-100" charset="0"/>
                <a:cs typeface="Trebuchet MS" pitchFamily="-100" charset="0"/>
                <a:sym typeface="Trebuchet MS" pitchFamily="-100" charset="0"/>
              </a:rPr>
              <a:t>Administer Demand Management Water</a:t>
            </a:r>
          </a:p>
        </p:txBody>
      </p:sp>
      <p:sp>
        <p:nvSpPr>
          <p:cNvPr id="15" name="Rectangle 14"/>
          <p:cNvSpPr/>
          <p:nvPr/>
        </p:nvSpPr>
        <p:spPr bwMode="auto">
          <a:xfrm>
            <a:off x="8745361" y="6418217"/>
            <a:ext cx="1866900" cy="1752600"/>
          </a:xfrm>
          <a:prstGeom prst="rect">
            <a:avLst/>
          </a:prstGeom>
          <a:solidFill>
            <a:srgbClr val="FFC000">
              <a:alpha val="20000"/>
            </a:srgbClr>
          </a:solidFill>
          <a:ln w="12700" cap="flat" cmpd="sng" algn="ctr">
            <a:solidFill>
              <a:srgbClr val="000000"/>
            </a:solidFill>
            <a:prstDash val="solid"/>
            <a:miter lim="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</a:bodyPr>
          <a:lstStyle/>
          <a:p>
            <a:pPr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latin typeface="Trebuchet MS" pitchFamily="-100" charset="0"/>
                <a:ea typeface="Trebuchet MS" pitchFamily="-100" charset="0"/>
                <a:cs typeface="Trebuchet MS" pitchFamily="-100" charset="0"/>
                <a:sym typeface="Trebuchet MS" pitchFamily="-100" charset="0"/>
              </a:rPr>
              <a:t>Administer Aug Plans,</a:t>
            </a:r>
            <a:r>
              <a:rPr kumimoji="0" lang="en-US" sz="2000" b="0" i="0" u="none" strike="noStrike" cap="none" normalizeH="0" dirty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latin typeface="Trebuchet MS" pitchFamily="-100" charset="0"/>
                <a:ea typeface="Trebuchet MS" pitchFamily="-100" charset="0"/>
                <a:cs typeface="Trebuchet MS" pitchFamily="-100" charset="0"/>
                <a:sym typeface="Trebuchet MS" pitchFamily="-100" charset="0"/>
              </a:rPr>
              <a:t> Changes, Other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bg2">
                  <a:lumMod val="50000"/>
                </a:schemeClr>
              </a:solidFill>
              <a:effectLst/>
              <a:latin typeface="Trebuchet MS" pitchFamily="-100" charset="0"/>
              <a:ea typeface="Trebuchet MS" pitchFamily="-100" charset="0"/>
              <a:cs typeface="Trebuchet MS" pitchFamily="-100" charset="0"/>
              <a:sym typeface="Trebuchet MS" pitchFamily="-100" charset="0"/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10919009" y="6418217"/>
            <a:ext cx="1866900" cy="1752600"/>
          </a:xfrm>
          <a:prstGeom prst="rect">
            <a:avLst/>
          </a:prstGeom>
          <a:solidFill>
            <a:srgbClr val="FFC000">
              <a:alpha val="20000"/>
            </a:srgbClr>
          </a:solidFill>
          <a:ln w="12700" cap="flat" cmpd="sng" algn="ctr">
            <a:solidFill>
              <a:srgbClr val="000000"/>
            </a:solidFill>
            <a:prstDash val="solid"/>
            <a:miter lim="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</a:bodyPr>
          <a:lstStyle/>
          <a:p>
            <a:pPr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latin typeface="Trebuchet MS" pitchFamily="-100" charset="0"/>
                <a:ea typeface="Trebuchet MS" pitchFamily="-100" charset="0"/>
                <a:cs typeface="Trebuchet MS" pitchFamily="-100" charset="0"/>
                <a:sym typeface="Trebuchet MS" pitchFamily="-100" charset="0"/>
              </a:rPr>
              <a:t>Develop Compact Administration Rules</a:t>
            </a:r>
          </a:p>
        </p:txBody>
      </p:sp>
      <p:sp>
        <p:nvSpPr>
          <p:cNvPr id="21" name="Rectangle 20"/>
          <p:cNvSpPr/>
          <p:nvPr/>
        </p:nvSpPr>
        <p:spPr bwMode="auto">
          <a:xfrm>
            <a:off x="13165931" y="6418217"/>
            <a:ext cx="1866900" cy="1752600"/>
          </a:xfrm>
          <a:prstGeom prst="rect">
            <a:avLst/>
          </a:prstGeom>
          <a:solidFill>
            <a:srgbClr val="C00000">
              <a:alpha val="20000"/>
            </a:srgbClr>
          </a:solidFill>
          <a:ln w="12700" cap="flat" cmpd="sng" algn="ctr">
            <a:solidFill>
              <a:srgbClr val="000000"/>
            </a:solidFill>
            <a:prstDash val="solid"/>
            <a:miter lim="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</a:bodyPr>
          <a:lstStyle/>
          <a:p>
            <a:pPr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latin typeface="Trebuchet MS" pitchFamily="-100" charset="0"/>
                <a:ea typeface="Trebuchet MS" pitchFamily="-100" charset="0"/>
                <a:cs typeface="Trebuchet MS" pitchFamily="-100" charset="0"/>
                <a:sym typeface="Trebuchet MS" pitchFamily="-100" charset="0"/>
              </a:rPr>
              <a:t>Implement Compact Administration</a:t>
            </a:r>
          </a:p>
        </p:txBody>
      </p:sp>
      <p:cxnSp>
        <p:nvCxnSpPr>
          <p:cNvPr id="5" name="Straight Arrow Connector 4"/>
          <p:cNvCxnSpPr/>
          <p:nvPr/>
        </p:nvCxnSpPr>
        <p:spPr bwMode="auto">
          <a:xfrm>
            <a:off x="2308311" y="8763000"/>
            <a:ext cx="12724520" cy="0"/>
          </a:xfrm>
          <a:prstGeom prst="straightConnector1">
            <a:avLst/>
          </a:prstGeom>
          <a:solidFill>
            <a:srgbClr val="14943F"/>
          </a:solidFill>
          <a:ln w="47625" cap="flat" cmpd="sng" algn="ctr">
            <a:solidFill>
              <a:srgbClr val="000000"/>
            </a:solidFill>
            <a:prstDash val="solid"/>
            <a:miter lim="0"/>
            <a:headEnd type="none" w="med" len="med"/>
            <a:tailEnd type="stealth" w="lg" len="lg"/>
          </a:ln>
          <a:effectLst/>
        </p:spPr>
      </p:cxnSp>
      <p:sp>
        <p:nvSpPr>
          <p:cNvPr id="7" name="TextBox 6"/>
          <p:cNvSpPr txBox="1"/>
          <p:nvPr/>
        </p:nvSpPr>
        <p:spPr>
          <a:xfrm>
            <a:off x="7645851" y="8501390"/>
            <a:ext cx="1622653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chemeClr val="bg2">
                    <a:lumMod val="50000"/>
                  </a:schemeClr>
                </a:solidFill>
              </a:rPr>
              <a:t>Timeline</a:t>
            </a:r>
          </a:p>
        </p:txBody>
      </p:sp>
    </p:spTree>
    <p:extLst>
      <p:ext uri="{BB962C8B-B14F-4D97-AF65-F5344CB8AC3E}">
        <p14:creationId xmlns:p14="http://schemas.microsoft.com/office/powerpoint/2010/main" val="8427175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846692" y="1981200"/>
            <a:ext cx="16053039" cy="6400800"/>
          </a:xfrm>
          <a:prstGeom prst="rect">
            <a:avLst/>
          </a:prstGeom>
          <a:noFill/>
        </p:spPr>
        <p:txBody>
          <a:bodyPr vert="horz" lIns="92070" tIns="46035" rIns="92070" bIns="46035">
            <a:normAutofit fontScale="92500"/>
          </a:bodyPr>
          <a:lstStyle/>
          <a:p>
            <a:pPr lvl="3" indent="-685800" defTabSz="1300525" fontAlgn="auto" hangingPunct="1">
              <a:spcBef>
                <a:spcPct val="20000"/>
              </a:spcBef>
              <a:spcAft>
                <a:spcPts val="0"/>
              </a:spcAft>
              <a:buSzPct val="100000"/>
              <a:buFont typeface="Arial" panose="020B0604020202020204" pitchFamily="34" charset="0"/>
              <a:buChar char="•"/>
              <a:defRPr>
                <a:uFillTx/>
              </a:defRPr>
            </a:pPr>
            <a:r>
              <a:rPr lang="en-US" sz="5400" dirty="0">
                <a:solidFill>
                  <a:schemeClr val="tx2">
                    <a:lumMod val="10000"/>
                  </a:schemeClr>
                </a:solidFill>
                <a:latin typeface="+mn-lt"/>
                <a:ea typeface="+mn-ea"/>
                <a:cs typeface="Arial" pitchFamily="34" charset="0"/>
              </a:rPr>
              <a:t>What could Compact Administration Rules look like?</a:t>
            </a:r>
          </a:p>
          <a:p>
            <a:pPr marL="1371600" lvl="4" indent="-685800" defTabSz="1300525" fontAlgn="auto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SzPct val="75000"/>
              <a:buFont typeface="Wingdings" panose="05000000000000000000" pitchFamily="2" charset="2"/>
              <a:buChar char="§"/>
              <a:defRPr>
                <a:uFillTx/>
              </a:defRPr>
            </a:pPr>
            <a:r>
              <a:rPr lang="en-US" sz="4800" dirty="0">
                <a:solidFill>
                  <a:schemeClr val="tx2">
                    <a:lumMod val="10000"/>
                  </a:schemeClr>
                </a:solidFill>
                <a:latin typeface="+mn-lt"/>
                <a:ea typeface="+mn-ea"/>
                <a:cs typeface="Arial" pitchFamily="34" charset="0"/>
              </a:rPr>
              <a:t>Guide the State Engineer in Compact Administration</a:t>
            </a:r>
          </a:p>
          <a:p>
            <a:pPr marL="2011680" lvl="5" indent="-685800" defTabSz="1300525" fontAlgn="auto">
              <a:lnSpc>
                <a:spcPct val="70000"/>
              </a:lnSpc>
              <a:spcBef>
                <a:spcPct val="20000"/>
              </a:spcBef>
              <a:spcAft>
                <a:spcPts val="0"/>
              </a:spcAft>
              <a:buSzPct val="64000"/>
              <a:buFont typeface="Courier New" panose="02070309020205020404" pitchFamily="49" charset="0"/>
              <a:buChar char="o"/>
              <a:defRPr>
                <a:uFillTx/>
              </a:defRPr>
            </a:pPr>
            <a:r>
              <a:rPr lang="en-US" sz="4000" dirty="0">
                <a:solidFill>
                  <a:schemeClr val="tx2">
                    <a:lumMod val="10000"/>
                  </a:schemeClr>
                </a:solidFill>
                <a:latin typeface="+mn-lt"/>
                <a:ea typeface="+mn-ea"/>
                <a:cs typeface="Arial" pitchFamily="34" charset="0"/>
              </a:rPr>
              <a:t>Define process</a:t>
            </a:r>
          </a:p>
          <a:p>
            <a:pPr marL="2011680" lvl="5" indent="-685800" defTabSz="1300525" fontAlgn="auto">
              <a:lnSpc>
                <a:spcPct val="70000"/>
              </a:lnSpc>
              <a:spcBef>
                <a:spcPct val="20000"/>
              </a:spcBef>
              <a:spcAft>
                <a:spcPts val="0"/>
              </a:spcAft>
              <a:buSzPct val="64000"/>
              <a:buFont typeface="Courier New" panose="02070309020205020404" pitchFamily="49" charset="0"/>
              <a:buChar char="o"/>
              <a:defRPr>
                <a:uFillTx/>
              </a:defRPr>
            </a:pPr>
            <a:r>
              <a:rPr lang="en-US" sz="4000" dirty="0">
                <a:solidFill>
                  <a:schemeClr val="tx2">
                    <a:lumMod val="10000"/>
                  </a:schemeClr>
                </a:solidFill>
                <a:latin typeface="+mn-lt"/>
                <a:ea typeface="+mn-ea"/>
                <a:cs typeface="Arial" pitchFamily="34" charset="0"/>
              </a:rPr>
              <a:t>Acknowledge UCRC and its role, interaction with UCRC</a:t>
            </a:r>
          </a:p>
          <a:p>
            <a:pPr marL="2011680" lvl="5" indent="-685800" defTabSz="1300525" fontAlgn="auto">
              <a:lnSpc>
                <a:spcPct val="70000"/>
              </a:lnSpc>
              <a:spcBef>
                <a:spcPct val="20000"/>
              </a:spcBef>
              <a:spcAft>
                <a:spcPts val="0"/>
              </a:spcAft>
              <a:buSzPct val="64000"/>
              <a:buFont typeface="Courier New" panose="02070309020205020404" pitchFamily="49" charset="0"/>
              <a:buChar char="o"/>
              <a:defRPr>
                <a:uFillTx/>
              </a:defRPr>
            </a:pPr>
            <a:r>
              <a:rPr lang="en-US" sz="4000" dirty="0">
                <a:solidFill>
                  <a:schemeClr val="tx2">
                    <a:lumMod val="10000"/>
                  </a:schemeClr>
                </a:solidFill>
                <a:latin typeface="+mn-lt"/>
                <a:ea typeface="+mn-ea"/>
                <a:cs typeface="Arial" pitchFamily="34" charset="0"/>
              </a:rPr>
              <a:t>Monitoring methodology</a:t>
            </a:r>
          </a:p>
          <a:p>
            <a:pPr marL="2011680" lvl="5" indent="-685800" defTabSz="1300525" fontAlgn="auto">
              <a:lnSpc>
                <a:spcPct val="70000"/>
              </a:lnSpc>
              <a:spcBef>
                <a:spcPct val="20000"/>
              </a:spcBef>
              <a:spcAft>
                <a:spcPts val="0"/>
              </a:spcAft>
              <a:buSzPct val="64000"/>
              <a:buFont typeface="Courier New" panose="02070309020205020404" pitchFamily="49" charset="0"/>
              <a:buChar char="o"/>
              <a:defRPr>
                <a:uFillTx/>
              </a:defRPr>
            </a:pPr>
            <a:r>
              <a:rPr lang="en-US" sz="4000" dirty="0">
                <a:solidFill>
                  <a:schemeClr val="tx2">
                    <a:lumMod val="10000"/>
                  </a:schemeClr>
                </a:solidFill>
                <a:latin typeface="+mn-lt"/>
                <a:ea typeface="+mn-ea"/>
                <a:cs typeface="Arial" pitchFamily="34" charset="0"/>
              </a:rPr>
              <a:t>Guidance on strict application of priority</a:t>
            </a:r>
          </a:p>
          <a:p>
            <a:pPr marL="2011680" lvl="5" indent="-685800" defTabSz="1300525" fontAlgn="auto">
              <a:lnSpc>
                <a:spcPct val="70000"/>
              </a:lnSpc>
              <a:spcBef>
                <a:spcPct val="20000"/>
              </a:spcBef>
              <a:spcAft>
                <a:spcPts val="0"/>
              </a:spcAft>
              <a:buSzPct val="64000"/>
              <a:buFont typeface="Courier New" panose="02070309020205020404" pitchFamily="49" charset="0"/>
              <a:buChar char="o"/>
              <a:defRPr>
                <a:uFillTx/>
              </a:defRPr>
            </a:pPr>
            <a:r>
              <a:rPr lang="en-US" sz="4000" dirty="0">
                <a:solidFill>
                  <a:schemeClr val="tx2">
                    <a:lumMod val="10000"/>
                  </a:schemeClr>
                </a:solidFill>
                <a:latin typeface="+mn-lt"/>
                <a:ea typeface="+mn-ea"/>
                <a:cs typeface="Arial" pitchFamily="34" charset="0"/>
              </a:rPr>
              <a:t>Guidance on enforcement</a:t>
            </a:r>
          </a:p>
          <a:p>
            <a:pPr marL="2011680" lvl="5" indent="-685800" defTabSz="1300525" fontAlgn="auto">
              <a:lnSpc>
                <a:spcPct val="70000"/>
              </a:lnSpc>
              <a:spcBef>
                <a:spcPct val="20000"/>
              </a:spcBef>
              <a:spcAft>
                <a:spcPts val="0"/>
              </a:spcAft>
              <a:buSzPct val="64000"/>
              <a:buFont typeface="Courier New" panose="02070309020205020404" pitchFamily="49" charset="0"/>
              <a:buChar char="o"/>
              <a:defRPr>
                <a:uFillTx/>
              </a:defRPr>
            </a:pPr>
            <a:r>
              <a:rPr lang="en-US" sz="4000" dirty="0">
                <a:solidFill>
                  <a:schemeClr val="tx2">
                    <a:lumMod val="10000"/>
                  </a:schemeClr>
                </a:solidFill>
                <a:latin typeface="+mn-lt"/>
                <a:ea typeface="+mn-ea"/>
                <a:cs typeface="Arial" pitchFamily="34" charset="0"/>
              </a:rPr>
              <a:t>Consider “Present Perfected Rights,” how that influences administration</a:t>
            </a:r>
          </a:p>
          <a:p>
            <a:pPr marL="2011680" lvl="5" indent="-685800" defTabSz="1300525" fontAlgn="auto">
              <a:lnSpc>
                <a:spcPct val="70000"/>
              </a:lnSpc>
              <a:spcBef>
                <a:spcPct val="20000"/>
              </a:spcBef>
              <a:spcAft>
                <a:spcPts val="0"/>
              </a:spcAft>
              <a:buSzPct val="64000"/>
              <a:buFont typeface="Courier New" panose="02070309020205020404" pitchFamily="49" charset="0"/>
              <a:buChar char="o"/>
              <a:defRPr>
                <a:uFillTx/>
              </a:defRPr>
            </a:pPr>
            <a:r>
              <a:rPr lang="en-US" sz="4000" u="sng" dirty="0">
                <a:solidFill>
                  <a:schemeClr val="tx2">
                    <a:lumMod val="10000"/>
                  </a:schemeClr>
                </a:solidFill>
                <a:latin typeface="+mn-lt"/>
                <a:ea typeface="+mn-ea"/>
                <a:cs typeface="Arial" pitchFamily="34" charset="0"/>
              </a:rPr>
              <a:t>Mechanisms for allowing diversion by water rights that would otherwise be curtailed</a:t>
            </a:r>
            <a:endParaRPr lang="en-US" sz="3700" dirty="0">
              <a:solidFill>
                <a:schemeClr val="tx2">
                  <a:lumMod val="10000"/>
                </a:schemeClr>
              </a:solidFill>
              <a:latin typeface="+mn-lt"/>
              <a:ea typeface="+mn-ea"/>
              <a:cs typeface="Arial" pitchFamily="34" charset="0"/>
            </a:endParaRPr>
          </a:p>
          <a:p>
            <a:pPr marL="1371600" lvl="4" indent="-685800" defTabSz="1300525" fontAlgn="auto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SzPct val="75000"/>
              <a:buFont typeface="Wingdings" panose="05000000000000000000" pitchFamily="2" charset="2"/>
              <a:buChar char="§"/>
              <a:defRPr>
                <a:uFillTx/>
              </a:defRPr>
            </a:pPr>
            <a:endParaRPr lang="en-US" sz="4800" dirty="0">
              <a:solidFill>
                <a:schemeClr val="tx2">
                  <a:lumMod val="10000"/>
                </a:schemeClr>
              </a:solidFill>
              <a:latin typeface="+mn-lt"/>
              <a:ea typeface="+mn-ea"/>
              <a:cs typeface="Arial" pitchFamily="34" charset="0"/>
            </a:endParaRPr>
          </a:p>
          <a:p>
            <a:pPr marL="2011680" lvl="5" indent="-685800" defTabSz="1300525">
              <a:lnSpc>
                <a:spcPct val="60000"/>
              </a:lnSpc>
              <a:spcBef>
                <a:spcPts val="600"/>
              </a:spcBef>
              <a:buSzPct val="64000"/>
              <a:buFont typeface="Courier New" panose="02070309020205020404" pitchFamily="49" charset="0"/>
              <a:buChar char="o"/>
              <a:defRPr>
                <a:uFillTx/>
              </a:defRPr>
            </a:pPr>
            <a:endParaRPr lang="en-US" sz="3700" dirty="0">
              <a:solidFill>
                <a:schemeClr val="tx2">
                  <a:lumMod val="10000"/>
                </a:schemeClr>
              </a:solidFill>
              <a:latin typeface="+mn-lt"/>
              <a:ea typeface="+mn-ea"/>
              <a:cs typeface="Arial" pitchFamily="34" charset="0"/>
            </a:endParaRPr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364331" y="533400"/>
            <a:ext cx="16687799" cy="1249680"/>
          </a:xfrm>
          <a:prstGeom prst="rect">
            <a:avLst/>
          </a:prstGeom>
          <a:noFill/>
        </p:spPr>
        <p:txBody>
          <a:bodyPr lIns="92070" tIns="46035" rIns="92070" bIns="46035" anchor="ctr">
            <a:noAutofit/>
          </a:bodyPr>
          <a:lstStyle/>
          <a:p>
            <a:pPr lvl="3" algn="ctr" rtl="0">
              <a:spcBef>
                <a:spcPct val="0"/>
              </a:spcBef>
            </a:pPr>
            <a:r>
              <a:rPr lang="en-US" sz="5600" i="0" u="sng" dirty="0">
                <a:solidFill>
                  <a:schemeClr val="tx2">
                    <a:lumMod val="10000"/>
                  </a:schemeClr>
                </a:solidFill>
                <a:latin typeface="Trebuchet MS" pitchFamily="34" charset="0"/>
              </a:rPr>
              <a:t>What Influences Compact Compliance Strategy?</a:t>
            </a:r>
            <a:endParaRPr lang="en-US" sz="5600" i="0" u="sng" dirty="0">
              <a:solidFill>
                <a:schemeClr val="tx2">
                  <a:lumMod val="10000"/>
                </a:schemeClr>
              </a:solidFill>
              <a:latin typeface="Trebuchet MS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3566986"/>
      </p:ext>
    </p:extLst>
  </p:cSld>
  <p:clrMapOvr>
    <a:masterClrMapping/>
  </p:clrMapOvr>
  <p:transition>
    <p:fade/>
  </p:transition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846692" y="1981200"/>
            <a:ext cx="16053039" cy="6400800"/>
          </a:xfrm>
          <a:prstGeom prst="rect">
            <a:avLst/>
          </a:prstGeom>
          <a:noFill/>
        </p:spPr>
        <p:txBody>
          <a:bodyPr vert="horz" lIns="92070" tIns="46035" rIns="92070" bIns="46035">
            <a:normAutofit/>
          </a:bodyPr>
          <a:lstStyle/>
          <a:p>
            <a:pPr lvl="3" indent="-685800" defTabSz="1300525" fontAlgn="auto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SzPct val="100000"/>
              <a:buFont typeface="Arial" panose="020B0604020202020204" pitchFamily="34" charset="0"/>
              <a:buChar char="•"/>
              <a:defRPr>
                <a:uFillTx/>
              </a:defRPr>
            </a:pPr>
            <a:r>
              <a:rPr lang="en-US" sz="5400" dirty="0">
                <a:solidFill>
                  <a:schemeClr val="tx2">
                    <a:lumMod val="10000"/>
                  </a:schemeClr>
                </a:solidFill>
                <a:latin typeface="+mn-lt"/>
                <a:ea typeface="+mn-ea"/>
                <a:cs typeface="Arial" pitchFamily="34" charset="0"/>
              </a:rPr>
              <a:t>What influences Compact Compliance Strategy? </a:t>
            </a:r>
          </a:p>
          <a:p>
            <a:pPr marL="1371600" lvl="4" indent="-685800" defTabSz="1300525" fontAlgn="auto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SzPct val="75000"/>
              <a:buFont typeface="Wingdings" panose="05000000000000000000" pitchFamily="2" charset="2"/>
              <a:buChar char="§"/>
              <a:defRPr>
                <a:uFillTx/>
              </a:defRPr>
            </a:pPr>
            <a:r>
              <a:rPr lang="en-US" sz="4800" dirty="0">
                <a:solidFill>
                  <a:schemeClr val="bg2">
                    <a:lumMod val="50000"/>
                  </a:schemeClr>
                </a:solidFill>
                <a:cs typeface="Arial" pitchFamily="34" charset="0"/>
              </a:rPr>
              <a:t>Probability that based on UCRC determination, Colorado would need to take action and implement Compact Administration,</a:t>
            </a:r>
          </a:p>
          <a:p>
            <a:pPr marL="1371600" lvl="4" indent="-685800" defTabSz="1300525" fontAlgn="auto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SzPct val="75000"/>
              <a:buFont typeface="Wingdings" panose="05000000000000000000" pitchFamily="2" charset="2"/>
              <a:buChar char="§"/>
              <a:defRPr>
                <a:uFillTx/>
              </a:defRPr>
            </a:pPr>
            <a:r>
              <a:rPr lang="en-US" sz="4800" u="sng" dirty="0">
                <a:solidFill>
                  <a:schemeClr val="bg2">
                    <a:lumMod val="50000"/>
                  </a:schemeClr>
                </a:solidFill>
                <a:latin typeface="+mn-lt"/>
                <a:ea typeface="+mn-ea"/>
                <a:cs typeface="Arial" pitchFamily="34" charset="0"/>
              </a:rPr>
              <a:t>Upper</a:t>
            </a:r>
            <a:r>
              <a:rPr lang="en-US" sz="4800" dirty="0">
                <a:solidFill>
                  <a:schemeClr val="bg2">
                    <a:lumMod val="50000"/>
                  </a:schemeClr>
                </a:solidFill>
                <a:latin typeface="+mn-lt"/>
                <a:ea typeface="+mn-ea"/>
                <a:cs typeface="Arial" pitchFamily="34" charset="0"/>
              </a:rPr>
              <a:t> Colorado River Compact</a:t>
            </a:r>
            <a:r>
              <a:rPr lang="en-US" sz="4800" dirty="0">
                <a:solidFill>
                  <a:schemeClr val="tx2">
                    <a:lumMod val="10000"/>
                  </a:schemeClr>
                </a:solidFill>
                <a:latin typeface="+mn-lt"/>
                <a:ea typeface="+mn-ea"/>
                <a:cs typeface="Arial" pitchFamily="34" charset="0"/>
              </a:rPr>
              <a:t>; UCRC role,</a:t>
            </a:r>
          </a:p>
          <a:p>
            <a:pPr marL="1371600" lvl="4" indent="-685800" defTabSz="1300525" fontAlgn="auto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SzPct val="75000"/>
              <a:buFont typeface="Wingdings" panose="05000000000000000000" pitchFamily="2" charset="2"/>
              <a:buChar char="§"/>
              <a:defRPr>
                <a:uFillTx/>
              </a:defRPr>
            </a:pPr>
            <a:r>
              <a:rPr lang="en-US" sz="4800" dirty="0">
                <a:solidFill>
                  <a:schemeClr val="tx2">
                    <a:lumMod val="10000"/>
                  </a:schemeClr>
                </a:solidFill>
                <a:latin typeface="+mn-lt"/>
                <a:ea typeface="+mn-ea"/>
                <a:cs typeface="Arial" pitchFamily="34" charset="0"/>
              </a:rPr>
              <a:t>Develop an approach,</a:t>
            </a:r>
          </a:p>
          <a:p>
            <a:pPr marL="1371600" lvl="4" indent="-685800" defTabSz="1300525" fontAlgn="auto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SzPct val="75000"/>
              <a:buFont typeface="Wingdings" panose="05000000000000000000" pitchFamily="2" charset="2"/>
              <a:buChar char="§"/>
              <a:defRPr>
                <a:uFillTx/>
              </a:defRPr>
            </a:pPr>
            <a:r>
              <a:rPr lang="en-US" sz="4800" dirty="0">
                <a:solidFill>
                  <a:srgbClr val="FF0000"/>
                </a:solidFill>
                <a:latin typeface="+mn-lt"/>
                <a:ea typeface="+mn-ea"/>
                <a:cs typeface="Arial" pitchFamily="34" charset="0"/>
              </a:rPr>
              <a:t>Implement Compact Administration as a part of Compact Compliance Strategy.</a:t>
            </a:r>
          </a:p>
          <a:p>
            <a:pPr marL="1371600" lvl="4" indent="-685800" defTabSz="1300525" fontAlgn="auto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SzPct val="75000"/>
              <a:buFont typeface="Wingdings" panose="05000000000000000000" pitchFamily="2" charset="2"/>
              <a:buChar char="§"/>
              <a:defRPr>
                <a:uFillTx/>
              </a:defRPr>
            </a:pPr>
            <a:endParaRPr lang="en-US" sz="4800" dirty="0">
              <a:solidFill>
                <a:schemeClr val="tx2">
                  <a:lumMod val="10000"/>
                </a:schemeClr>
              </a:solidFill>
              <a:latin typeface="+mn-lt"/>
              <a:ea typeface="+mn-ea"/>
              <a:cs typeface="Arial" pitchFamily="34" charset="0"/>
            </a:endParaRPr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364331" y="533400"/>
            <a:ext cx="16687799" cy="1249680"/>
          </a:xfrm>
          <a:prstGeom prst="rect">
            <a:avLst/>
          </a:prstGeom>
          <a:noFill/>
        </p:spPr>
        <p:txBody>
          <a:bodyPr lIns="92070" tIns="46035" rIns="92070" bIns="46035" anchor="ctr">
            <a:noAutofit/>
          </a:bodyPr>
          <a:lstStyle/>
          <a:p>
            <a:pPr lvl="3" algn="ctr" rtl="0">
              <a:spcBef>
                <a:spcPct val="0"/>
              </a:spcBef>
            </a:pPr>
            <a:r>
              <a:rPr lang="en-US" sz="5600" i="0" u="sng" dirty="0">
                <a:solidFill>
                  <a:schemeClr val="tx2">
                    <a:lumMod val="10000"/>
                  </a:schemeClr>
                </a:solidFill>
                <a:latin typeface="Trebuchet MS" pitchFamily="34" charset="0"/>
              </a:rPr>
              <a:t>What Influences Compact Compliance Strategy?</a:t>
            </a:r>
            <a:endParaRPr lang="en-US" sz="5600" i="0" u="sng" dirty="0">
              <a:solidFill>
                <a:schemeClr val="tx2">
                  <a:lumMod val="10000"/>
                </a:schemeClr>
              </a:solidFill>
              <a:latin typeface="Trebuchet MS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3247073"/>
      </p:ext>
    </p:extLst>
  </p:cSld>
  <p:clrMapOvr>
    <a:masterClrMapping/>
  </p:clrMapOvr>
  <p:transition>
    <p:fade/>
  </p:transition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846692" y="1981200"/>
            <a:ext cx="16053039" cy="6400800"/>
          </a:xfrm>
          <a:prstGeom prst="rect">
            <a:avLst/>
          </a:prstGeom>
          <a:noFill/>
        </p:spPr>
        <p:txBody>
          <a:bodyPr vert="horz" lIns="92070" tIns="46035" rIns="92070" bIns="46035">
            <a:normAutofit/>
          </a:bodyPr>
          <a:lstStyle/>
          <a:p>
            <a:pPr lvl="3" indent="-685800" defTabSz="1300525" fontAlgn="auto" hangingPunct="1">
              <a:spcBef>
                <a:spcPct val="20000"/>
              </a:spcBef>
              <a:spcAft>
                <a:spcPts val="0"/>
              </a:spcAft>
              <a:buSzPct val="100000"/>
              <a:buFont typeface="Arial" panose="020B0604020202020204" pitchFamily="34" charset="0"/>
              <a:buChar char="•"/>
              <a:defRPr>
                <a:uFillTx/>
              </a:defRPr>
            </a:pPr>
            <a:r>
              <a:rPr lang="en-US" sz="5400" dirty="0">
                <a:solidFill>
                  <a:schemeClr val="tx2">
                    <a:lumMod val="10000"/>
                  </a:schemeClr>
                </a:solidFill>
                <a:latin typeface="+mn-lt"/>
                <a:ea typeface="+mn-ea"/>
                <a:cs typeface="Arial" pitchFamily="34" charset="0"/>
              </a:rPr>
              <a:t>Implement Compact </a:t>
            </a:r>
            <a:r>
              <a:rPr lang="en-US" sz="5400">
                <a:solidFill>
                  <a:schemeClr val="tx2">
                    <a:lumMod val="10000"/>
                  </a:schemeClr>
                </a:solidFill>
                <a:latin typeface="+mn-lt"/>
                <a:ea typeface="+mn-ea"/>
                <a:cs typeface="Arial" pitchFamily="34" charset="0"/>
              </a:rPr>
              <a:t>Administration;</a:t>
            </a:r>
            <a:endParaRPr lang="en-US" sz="5400" dirty="0">
              <a:solidFill>
                <a:schemeClr val="tx2">
                  <a:lumMod val="10000"/>
                </a:schemeClr>
              </a:solidFill>
              <a:latin typeface="+mn-lt"/>
              <a:ea typeface="+mn-ea"/>
              <a:cs typeface="Arial" pitchFamily="34" charset="0"/>
            </a:endParaRPr>
          </a:p>
          <a:p>
            <a:pPr marL="1371600" lvl="4" indent="-685800" defTabSz="1300525" fontAlgn="auto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SzPct val="75000"/>
              <a:buFont typeface="Wingdings" panose="05000000000000000000" pitchFamily="2" charset="2"/>
              <a:buChar char="§"/>
              <a:defRPr>
                <a:uFillTx/>
              </a:defRPr>
            </a:pPr>
            <a:r>
              <a:rPr lang="en-US" sz="4800" dirty="0">
                <a:solidFill>
                  <a:schemeClr val="tx2">
                    <a:lumMod val="10000"/>
                  </a:schemeClr>
                </a:solidFill>
                <a:latin typeface="+mn-lt"/>
                <a:ea typeface="+mn-ea"/>
                <a:cs typeface="Arial" pitchFamily="34" charset="0"/>
              </a:rPr>
              <a:t>Certain direction from UCRC,</a:t>
            </a:r>
          </a:p>
          <a:p>
            <a:pPr marL="1371600" lvl="4" indent="-685800" defTabSz="1300525" fontAlgn="auto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SzPct val="75000"/>
              <a:buFont typeface="Wingdings" panose="05000000000000000000" pitchFamily="2" charset="2"/>
              <a:buChar char="§"/>
              <a:defRPr>
                <a:uFillTx/>
              </a:defRPr>
            </a:pPr>
            <a:r>
              <a:rPr lang="en-US" sz="4800" dirty="0">
                <a:solidFill>
                  <a:schemeClr val="tx2">
                    <a:lumMod val="10000"/>
                  </a:schemeClr>
                </a:solidFill>
                <a:latin typeface="+mn-lt"/>
                <a:ea typeface="+mn-ea"/>
                <a:cs typeface="Arial" pitchFamily="34" charset="0"/>
              </a:rPr>
              <a:t>Reliable data is available,</a:t>
            </a:r>
          </a:p>
          <a:p>
            <a:pPr marL="1371600" lvl="4" indent="-685800" defTabSz="1300525" fontAlgn="auto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SzPct val="75000"/>
              <a:buFont typeface="Wingdings" panose="05000000000000000000" pitchFamily="2" charset="2"/>
              <a:buChar char="§"/>
              <a:defRPr>
                <a:uFillTx/>
              </a:defRPr>
            </a:pPr>
            <a:r>
              <a:rPr lang="en-US" sz="4800" dirty="0">
                <a:solidFill>
                  <a:schemeClr val="tx2">
                    <a:lumMod val="10000"/>
                  </a:schemeClr>
                </a:solidFill>
                <a:latin typeface="+mn-lt"/>
                <a:ea typeface="+mn-ea"/>
                <a:cs typeface="Arial" pitchFamily="34" charset="0"/>
              </a:rPr>
              <a:t>Certain process if Compact Administration Rules are developed,</a:t>
            </a:r>
          </a:p>
          <a:p>
            <a:pPr marL="1371600" lvl="4" indent="-685800" defTabSz="1300525" fontAlgn="auto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SzPct val="75000"/>
              <a:buFont typeface="Wingdings" panose="05000000000000000000" pitchFamily="2" charset="2"/>
              <a:buChar char="§"/>
              <a:defRPr>
                <a:uFillTx/>
              </a:defRPr>
            </a:pPr>
            <a:r>
              <a:rPr lang="en-US" sz="4800" dirty="0">
                <a:solidFill>
                  <a:schemeClr val="tx2">
                    <a:lumMod val="10000"/>
                  </a:schemeClr>
                </a:solidFill>
                <a:latin typeface="+mn-lt"/>
                <a:ea typeface="+mn-ea"/>
                <a:cs typeface="Arial" pitchFamily="34" charset="0"/>
              </a:rPr>
              <a:t>Precise, focus </a:t>
            </a:r>
            <a:r>
              <a:rPr lang="en-US" sz="4800" dirty="0">
                <a:solidFill>
                  <a:schemeClr val="bg2">
                    <a:lumMod val="50000"/>
                  </a:schemeClr>
                </a:solidFill>
                <a:latin typeface="+mn-lt"/>
                <a:ea typeface="+mn-ea"/>
                <a:cs typeface="Arial" pitchFamily="34" charset="0"/>
              </a:rPr>
              <a:t>to maintain </a:t>
            </a:r>
            <a:r>
              <a:rPr lang="en-US" sz="4800" dirty="0">
                <a:solidFill>
                  <a:schemeClr val="tx2">
                    <a:lumMod val="10000"/>
                  </a:schemeClr>
                </a:solidFill>
                <a:latin typeface="+mn-lt"/>
                <a:ea typeface="+mn-ea"/>
                <a:cs typeface="Arial" pitchFamily="34" charset="0"/>
              </a:rPr>
              <a:t>compliance while avoiding over-delivery.</a:t>
            </a:r>
          </a:p>
          <a:p>
            <a:pPr marL="1371600" lvl="4" indent="-685800" defTabSz="1300525" fontAlgn="auto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SzPct val="75000"/>
              <a:buFont typeface="Wingdings" panose="05000000000000000000" pitchFamily="2" charset="2"/>
              <a:buChar char="§"/>
              <a:defRPr>
                <a:uFillTx/>
              </a:defRPr>
            </a:pPr>
            <a:endParaRPr lang="en-US" sz="4800" dirty="0">
              <a:solidFill>
                <a:schemeClr val="tx2">
                  <a:lumMod val="10000"/>
                </a:schemeClr>
              </a:solidFill>
              <a:latin typeface="+mn-lt"/>
              <a:ea typeface="+mn-ea"/>
              <a:cs typeface="Arial" pitchFamily="34" charset="0"/>
            </a:endParaRPr>
          </a:p>
          <a:p>
            <a:pPr marL="2011680" lvl="5" indent="-685800" defTabSz="1300525">
              <a:lnSpc>
                <a:spcPct val="60000"/>
              </a:lnSpc>
              <a:spcBef>
                <a:spcPts val="600"/>
              </a:spcBef>
              <a:buSzPct val="64000"/>
              <a:buFont typeface="Courier New" panose="02070309020205020404" pitchFamily="49" charset="0"/>
              <a:buChar char="o"/>
              <a:defRPr>
                <a:uFillTx/>
              </a:defRPr>
            </a:pPr>
            <a:endParaRPr lang="en-US" sz="3700" dirty="0">
              <a:solidFill>
                <a:schemeClr val="tx2">
                  <a:lumMod val="10000"/>
                </a:schemeClr>
              </a:solidFill>
              <a:latin typeface="+mn-lt"/>
              <a:ea typeface="+mn-ea"/>
              <a:cs typeface="Arial" pitchFamily="34" charset="0"/>
            </a:endParaRPr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364331" y="533400"/>
            <a:ext cx="16687799" cy="1249680"/>
          </a:xfrm>
          <a:prstGeom prst="rect">
            <a:avLst/>
          </a:prstGeom>
          <a:noFill/>
        </p:spPr>
        <p:txBody>
          <a:bodyPr lIns="92070" tIns="46035" rIns="92070" bIns="46035" anchor="ctr">
            <a:noAutofit/>
          </a:bodyPr>
          <a:lstStyle/>
          <a:p>
            <a:pPr lvl="3" algn="ctr" rtl="0">
              <a:spcBef>
                <a:spcPct val="0"/>
              </a:spcBef>
            </a:pPr>
            <a:r>
              <a:rPr lang="en-US" sz="5600" i="0" u="sng" dirty="0">
                <a:solidFill>
                  <a:schemeClr val="tx2">
                    <a:lumMod val="10000"/>
                  </a:schemeClr>
                </a:solidFill>
                <a:latin typeface="Trebuchet MS" pitchFamily="34" charset="0"/>
              </a:rPr>
              <a:t>What Influences Compact Compliance Strategy?</a:t>
            </a:r>
            <a:endParaRPr lang="en-US" sz="5600" i="0" u="sng" dirty="0">
              <a:solidFill>
                <a:schemeClr val="tx2">
                  <a:lumMod val="10000"/>
                </a:schemeClr>
              </a:solidFill>
              <a:latin typeface="Trebuchet MS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2267883"/>
      </p:ext>
    </p:extLst>
  </p:cSld>
  <p:clrMapOvr>
    <a:masterClrMapping/>
  </p:clrMapOvr>
  <p:transition>
    <p:fade/>
  </p:transition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title"/>
          </p:nvPr>
        </p:nvSpPr>
        <p:spPr>
          <a:prstGeom prst="rect">
            <a:avLst/>
          </a:prstGeom>
          <a:noFill/>
        </p:spPr>
        <p:txBody>
          <a:bodyPr lIns="92070" tIns="46035" rIns="92070" bIns="46035" anchor="ctr">
            <a:noAutofit/>
          </a:bodyPr>
          <a:lstStyle/>
          <a:p>
            <a:pPr lvl="3" algn="ctr" rtl="0">
              <a:spcBef>
                <a:spcPct val="0"/>
              </a:spcBef>
            </a:pPr>
            <a:r>
              <a:rPr lang="en-US" sz="8000" i="0" dirty="0">
                <a:solidFill>
                  <a:schemeClr val="bg2">
                    <a:lumMod val="50000"/>
                  </a:schemeClr>
                </a:solidFill>
                <a:latin typeface="Trebuchet MS" pitchFamily="34" charset="0"/>
              </a:rPr>
              <a:t>“Four Takeaways for Today”</a:t>
            </a:r>
            <a:endParaRPr lang="en-US" sz="8000" i="0" u="sng" dirty="0">
              <a:solidFill>
                <a:schemeClr val="bg2">
                  <a:lumMod val="50000"/>
                </a:schemeClr>
              </a:solidFill>
              <a:latin typeface="Trebuchet MS" pitchFamily="34" charset="0"/>
              <a:cs typeface="Arial" pitchFamily="34" charset="0"/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846692" y="2667000"/>
            <a:ext cx="16053039" cy="5715000"/>
          </a:xfrm>
          <a:prstGeom prst="rect">
            <a:avLst/>
          </a:prstGeom>
          <a:noFill/>
        </p:spPr>
        <p:txBody>
          <a:bodyPr vert="horz" lIns="92070" tIns="46035" rIns="92070" bIns="46035">
            <a:normAutofit/>
          </a:bodyPr>
          <a:lstStyle/>
          <a:p>
            <a:pPr marL="914400" marR="0" lvl="3" indent="-914400" algn="l" defTabSz="1300525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Pct val="100000"/>
              <a:buFont typeface="+mj-lt"/>
              <a:buAutoNum type="arabicPeriod"/>
              <a:tabLst/>
              <a:defRPr>
                <a:uFillTx/>
              </a:defRPr>
            </a:pPr>
            <a:r>
              <a:rPr kumimoji="0" lang="en-US" sz="5400" b="0" i="0" u="none" strike="noStrike" kern="1200" cap="none" spc="0" normalizeH="0" baseline="0" noProof="0" dirty="0">
                <a:ln>
                  <a:noFill/>
                </a:ln>
                <a:solidFill>
                  <a:srgbClr val="53585F">
                    <a:lumMod val="50000"/>
                  </a:srgbClr>
                </a:solidFill>
                <a:effectLst/>
                <a:uLnTx/>
                <a:uFillTx/>
                <a:latin typeface="Trebuchet MS"/>
                <a:ea typeface="+mn-ea"/>
                <a:cs typeface="Arial" pitchFamily="34" charset="0"/>
                <a:sym typeface="Trebuchet MS" pitchFamily="-100" charset="0"/>
              </a:rPr>
              <a:t>Understand the SEO’s Compact Compliance Strategy</a:t>
            </a:r>
          </a:p>
          <a:p>
            <a:pPr marL="914400" marR="0" lvl="3" indent="-914400" algn="l" defTabSz="1300525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Pct val="100000"/>
              <a:buFont typeface="+mj-lt"/>
              <a:buAutoNum type="arabicPeriod"/>
              <a:tabLst/>
              <a:defRPr>
                <a:uFillTx/>
              </a:defRPr>
            </a:pPr>
            <a:r>
              <a:rPr kumimoji="0" lang="en-US" sz="5400" b="0" i="0" u="none" strike="noStrike" kern="1200" cap="none" spc="0" normalizeH="0" baseline="0" noProof="0" dirty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uLnTx/>
                <a:uFillTx/>
                <a:latin typeface="Trebuchet MS"/>
                <a:ea typeface="+mn-ea"/>
                <a:cs typeface="Arial" pitchFamily="34" charset="0"/>
                <a:sym typeface="Trebuchet MS" pitchFamily="-100" charset="0"/>
              </a:rPr>
              <a:t>What influences Compact Compliance Strategy?</a:t>
            </a:r>
          </a:p>
          <a:p>
            <a:pPr marL="914400" marR="0" lvl="3" indent="-914400" algn="l" defTabSz="1300525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Pct val="100000"/>
              <a:buFont typeface="+mj-lt"/>
              <a:buAutoNum type="arabicPeriod"/>
              <a:tabLst/>
              <a:defRPr>
                <a:uFillTx/>
              </a:defRPr>
            </a:pPr>
            <a:r>
              <a:rPr kumimoji="0" lang="en-US" sz="5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/>
                <a:ea typeface="+mn-ea"/>
                <a:cs typeface="Arial" pitchFamily="34" charset="0"/>
                <a:sym typeface="Trebuchet MS" pitchFamily="-100" charset="0"/>
              </a:rPr>
              <a:t>Current activity of the State Engineer’s Office</a:t>
            </a:r>
          </a:p>
          <a:p>
            <a:pPr marL="914400" marR="0" lvl="3" indent="-914400" algn="l" defTabSz="1300525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Pct val="100000"/>
              <a:buFont typeface="+mj-lt"/>
              <a:buAutoNum type="arabicPeriod"/>
              <a:tabLst/>
              <a:defRPr>
                <a:uFillTx/>
              </a:defRPr>
            </a:pPr>
            <a:r>
              <a:rPr kumimoji="0" lang="en-US" sz="5400" b="0" i="0" u="none" strike="noStrike" kern="1200" cap="none" spc="0" normalizeH="0" baseline="0" noProof="0" dirty="0">
                <a:ln>
                  <a:noFill/>
                </a:ln>
                <a:solidFill>
                  <a:srgbClr val="53585F">
                    <a:lumMod val="50000"/>
                  </a:srgbClr>
                </a:solidFill>
                <a:effectLst/>
                <a:uLnTx/>
                <a:uFillTx/>
                <a:latin typeface="Trebuchet MS"/>
                <a:ea typeface="+mn-ea"/>
                <a:cs typeface="Arial" pitchFamily="34" charset="0"/>
                <a:sym typeface="Trebuchet MS" pitchFamily="-100" charset="0"/>
              </a:rPr>
              <a:t>Compact Administration, one scenario</a:t>
            </a:r>
          </a:p>
          <a:p>
            <a:pPr marL="914400" marR="0" lvl="3" indent="-914400" algn="l" defTabSz="1300525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Pct val="100000"/>
              <a:buFont typeface="+mj-lt"/>
              <a:buAutoNum type="arabicPeriod"/>
              <a:tabLst/>
              <a:defRPr>
                <a:uFillTx/>
              </a:defRPr>
            </a:pPr>
            <a:endParaRPr kumimoji="0" lang="en-US" sz="5400" b="0" i="0" u="none" strike="noStrike" kern="1200" cap="none" spc="0" normalizeH="0" baseline="0" noProof="0" dirty="0">
              <a:ln>
                <a:noFill/>
              </a:ln>
              <a:solidFill>
                <a:srgbClr val="53585F">
                  <a:lumMod val="50000"/>
                </a:srgbClr>
              </a:solidFill>
              <a:effectLst/>
              <a:uLnTx/>
              <a:uFillTx/>
              <a:latin typeface="Trebuchet MS"/>
              <a:ea typeface="+mn-ea"/>
              <a:cs typeface="Arial" pitchFamily="34" charset="0"/>
              <a:sym typeface="Trebuchet MS" pitchFamily="-100" charset="0"/>
            </a:endParaRPr>
          </a:p>
          <a:p>
            <a:pPr marL="914400" marR="0" lvl="3" indent="-914400" algn="l" defTabSz="1300525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Pct val="100000"/>
              <a:buFont typeface="+mj-lt"/>
              <a:buAutoNum type="arabicPeriod"/>
              <a:tabLst/>
              <a:defRPr>
                <a:uFillTx/>
              </a:defRPr>
            </a:pPr>
            <a:endParaRPr kumimoji="0" lang="en-US" sz="5400" b="0" i="0" u="none" strike="noStrike" kern="1200" cap="none" spc="0" normalizeH="0" baseline="0" noProof="0" dirty="0">
              <a:ln>
                <a:noFill/>
              </a:ln>
              <a:solidFill>
                <a:srgbClr val="53585F">
                  <a:lumMod val="50000"/>
                </a:srgbClr>
              </a:solidFill>
              <a:effectLst/>
              <a:uLnTx/>
              <a:uFillTx/>
              <a:latin typeface="Trebuchet MS"/>
              <a:ea typeface="+mn-ea"/>
              <a:cs typeface="Arial" pitchFamily="34" charset="0"/>
              <a:sym typeface="Trebuchet MS" pitchFamily="-10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2188142"/>
      </p:ext>
    </p:extLst>
  </p:cSld>
  <p:clrMapOvr>
    <a:masterClrMapping/>
  </p:clrMapOvr>
  <p:transition>
    <p:fade/>
  </p:transition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title"/>
          </p:nvPr>
        </p:nvSpPr>
        <p:spPr>
          <a:xfrm>
            <a:off x="440532" y="533400"/>
            <a:ext cx="16459200" cy="1249680"/>
          </a:xfrm>
          <a:prstGeom prst="rect">
            <a:avLst/>
          </a:prstGeom>
          <a:noFill/>
        </p:spPr>
        <p:txBody>
          <a:bodyPr lIns="92070" tIns="46035" rIns="92070" bIns="46035" anchor="ctr">
            <a:noAutofit/>
          </a:bodyPr>
          <a:lstStyle/>
          <a:p>
            <a:pPr lvl="3" defTabSz="1300525" fontAlgn="auto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SzPct val="100000"/>
              <a:defRPr>
                <a:uFillTx/>
              </a:defRPr>
            </a:pPr>
            <a:r>
              <a:rPr lang="en-US" sz="5800" i="0" u="sng" dirty="0">
                <a:solidFill>
                  <a:schemeClr val="tx2">
                    <a:lumMod val="10000"/>
                  </a:schemeClr>
                </a:solidFill>
                <a:cs typeface="Arial" pitchFamily="34" charset="0"/>
              </a:rPr>
              <a:t>Current Activity of the State Engineer’s Office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846692" y="2438400"/>
            <a:ext cx="16053039" cy="5943600"/>
          </a:xfrm>
          <a:prstGeom prst="rect">
            <a:avLst/>
          </a:prstGeom>
          <a:noFill/>
        </p:spPr>
        <p:txBody>
          <a:bodyPr vert="horz" lIns="92070" tIns="46035" rIns="92070" bIns="46035">
            <a:normAutofit/>
          </a:bodyPr>
          <a:lstStyle/>
          <a:p>
            <a:pPr lvl="3" indent="-685800" defTabSz="1300525" fontAlgn="auto" hangingPunct="1">
              <a:lnSpc>
                <a:spcPct val="70000"/>
              </a:lnSpc>
              <a:spcBef>
                <a:spcPct val="20000"/>
              </a:spcBef>
              <a:spcAft>
                <a:spcPts val="0"/>
              </a:spcAft>
              <a:buSzPct val="100000"/>
              <a:buFont typeface="Arial" panose="020B0604020202020204" pitchFamily="34" charset="0"/>
              <a:buChar char="•"/>
              <a:defRPr>
                <a:uFillTx/>
              </a:defRPr>
            </a:pPr>
            <a:r>
              <a:rPr lang="en-US" sz="5400" dirty="0">
                <a:solidFill>
                  <a:schemeClr val="tx2">
                    <a:lumMod val="10000"/>
                  </a:schemeClr>
                </a:solidFill>
                <a:latin typeface="+mn-lt"/>
                <a:ea typeface="+mn-ea"/>
                <a:cs typeface="Arial" pitchFamily="34" charset="0"/>
              </a:rPr>
              <a:t>The need for Compact Administration is not imminent</a:t>
            </a:r>
          </a:p>
          <a:p>
            <a:pPr lvl="3" indent="-685800" defTabSz="1300525" fontAlgn="auto" hangingPunct="1">
              <a:lnSpc>
                <a:spcPct val="70000"/>
              </a:lnSpc>
              <a:spcBef>
                <a:spcPct val="20000"/>
              </a:spcBef>
              <a:spcAft>
                <a:spcPts val="0"/>
              </a:spcAft>
              <a:buSzPct val="100000"/>
              <a:buFont typeface="Arial" panose="020B0604020202020204" pitchFamily="34" charset="0"/>
              <a:buChar char="•"/>
              <a:defRPr>
                <a:uFillTx/>
              </a:defRPr>
            </a:pPr>
            <a:r>
              <a:rPr lang="en-US" sz="5400" dirty="0">
                <a:solidFill>
                  <a:schemeClr val="tx2">
                    <a:lumMod val="10000"/>
                  </a:schemeClr>
                </a:solidFill>
                <a:latin typeface="+mn-lt"/>
                <a:ea typeface="+mn-ea"/>
                <a:cs typeface="Arial" pitchFamily="34" charset="0"/>
              </a:rPr>
              <a:t>Then why all this activity right now?</a:t>
            </a:r>
          </a:p>
          <a:p>
            <a:pPr lvl="3" indent="-685800" defTabSz="1300525" fontAlgn="auto" hangingPunct="1">
              <a:lnSpc>
                <a:spcPct val="70000"/>
              </a:lnSpc>
              <a:spcBef>
                <a:spcPct val="20000"/>
              </a:spcBef>
              <a:spcAft>
                <a:spcPts val="0"/>
              </a:spcAft>
              <a:buSzPct val="100000"/>
              <a:buFont typeface="Arial" panose="020B0604020202020204" pitchFamily="34" charset="0"/>
              <a:buChar char="•"/>
              <a:defRPr>
                <a:uFillTx/>
              </a:defRPr>
            </a:pPr>
            <a:endParaRPr lang="en-US" sz="5400" dirty="0">
              <a:solidFill>
                <a:schemeClr val="tx2">
                  <a:lumMod val="10000"/>
                </a:schemeClr>
              </a:solidFill>
              <a:latin typeface="+mn-lt"/>
              <a:ea typeface="+mn-ea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6157664"/>
      </p:ext>
    </p:extLst>
  </p:cSld>
  <p:clrMapOvr>
    <a:masterClrMapping/>
  </p:clrMapOvr>
  <p:transition>
    <p:fade/>
  </p:transition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669132" y="2133600"/>
            <a:ext cx="16230600" cy="6858000"/>
          </a:xfrm>
          <a:prstGeom prst="rect">
            <a:avLst/>
          </a:prstGeom>
          <a:noFill/>
        </p:spPr>
        <p:txBody>
          <a:bodyPr vert="horz" lIns="92070" tIns="46035" rIns="92070" bIns="46035">
            <a:normAutofit/>
          </a:bodyPr>
          <a:lstStyle/>
          <a:p>
            <a:pPr lvl="3" indent="-685800" defTabSz="1300525" fontAlgn="auto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SzPct val="100000"/>
              <a:buFont typeface="Arial" panose="020B0604020202020204" pitchFamily="34" charset="0"/>
              <a:buChar char="•"/>
              <a:defRPr>
                <a:uFillTx/>
              </a:defRPr>
            </a:pPr>
            <a:r>
              <a:rPr lang="en-US" sz="4500" dirty="0">
                <a:solidFill>
                  <a:schemeClr val="tx2">
                    <a:lumMod val="10000"/>
                  </a:schemeClr>
                </a:solidFill>
                <a:latin typeface="+mn-lt"/>
                <a:ea typeface="+mn-ea"/>
                <a:cs typeface="Arial" pitchFamily="34" charset="0"/>
              </a:rPr>
              <a:t>Then why all this activity right now? </a:t>
            </a:r>
          </a:p>
          <a:p>
            <a:pPr marL="1371600" lvl="4" indent="-685800" defTabSz="1300525" fontAlgn="auto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SzPct val="75000"/>
              <a:buFont typeface="Wingdings" panose="05000000000000000000" pitchFamily="2" charset="2"/>
              <a:buChar char="§"/>
              <a:defRPr>
                <a:uFillTx/>
              </a:defRPr>
            </a:pPr>
            <a:r>
              <a:rPr lang="en-US" sz="4000" dirty="0">
                <a:solidFill>
                  <a:schemeClr val="tx2">
                    <a:lumMod val="10000"/>
                  </a:schemeClr>
                </a:solidFill>
                <a:latin typeface="+mn-lt"/>
                <a:ea typeface="+mn-ea"/>
                <a:cs typeface="Arial" pitchFamily="34" charset="0"/>
              </a:rPr>
              <a:t>Drought Contingency Plan; why?</a:t>
            </a:r>
          </a:p>
          <a:p>
            <a:pPr marL="1371600" lvl="4" indent="-685800" defTabSz="1300525" fontAlgn="auto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SzPct val="75000"/>
              <a:buFont typeface="Wingdings" panose="05000000000000000000" pitchFamily="2" charset="2"/>
              <a:buChar char="§"/>
              <a:defRPr>
                <a:uFillTx/>
              </a:defRPr>
            </a:pPr>
            <a:r>
              <a:rPr lang="en-US" sz="4000" dirty="0">
                <a:solidFill>
                  <a:schemeClr val="tx2">
                    <a:lumMod val="10000"/>
                  </a:schemeClr>
                </a:solidFill>
                <a:latin typeface="+mn-lt"/>
                <a:ea typeface="+mn-ea"/>
                <a:cs typeface="Arial" pitchFamily="34" charset="0"/>
              </a:rPr>
              <a:t>Demand management; why?</a:t>
            </a:r>
          </a:p>
          <a:p>
            <a:pPr marL="1371600" lvl="4" indent="-685800" defTabSz="1300525" fontAlgn="auto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SzPct val="75000"/>
              <a:buFont typeface="Wingdings" panose="05000000000000000000" pitchFamily="2" charset="2"/>
              <a:buChar char="§"/>
              <a:defRPr>
                <a:uFillTx/>
              </a:defRPr>
            </a:pPr>
            <a:r>
              <a:rPr lang="en-US" sz="4000" dirty="0">
                <a:solidFill>
                  <a:schemeClr val="tx2">
                    <a:lumMod val="10000"/>
                  </a:schemeClr>
                </a:solidFill>
                <a:latin typeface="+mn-lt"/>
                <a:ea typeface="+mn-ea"/>
                <a:cs typeface="Arial" pitchFamily="34" charset="0"/>
              </a:rPr>
              <a:t>Measurement Rules, why?</a:t>
            </a:r>
          </a:p>
          <a:p>
            <a:pPr marL="1371600" lvl="4" indent="-685800" defTabSz="1300525" fontAlgn="auto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SzPct val="75000"/>
              <a:buFont typeface="Wingdings" panose="05000000000000000000" pitchFamily="2" charset="2"/>
              <a:buChar char="§"/>
              <a:defRPr>
                <a:uFillTx/>
              </a:defRPr>
            </a:pPr>
            <a:r>
              <a:rPr lang="en-US" sz="4000" dirty="0">
                <a:solidFill>
                  <a:schemeClr val="tx2">
                    <a:lumMod val="10000"/>
                  </a:schemeClr>
                </a:solidFill>
                <a:latin typeface="+mn-lt"/>
                <a:ea typeface="+mn-ea"/>
                <a:cs typeface="Arial" pitchFamily="34" charset="0"/>
              </a:rPr>
              <a:t>Compact Administration; why not?</a:t>
            </a:r>
          </a:p>
          <a:p>
            <a:pPr marL="2011680" lvl="5" indent="-685800" defTabSz="1300525">
              <a:lnSpc>
                <a:spcPct val="90000"/>
              </a:lnSpc>
              <a:spcBef>
                <a:spcPct val="20000"/>
              </a:spcBef>
              <a:buSzPct val="64000"/>
              <a:buFont typeface="Courier New" panose="02070309020205020404" pitchFamily="49" charset="0"/>
              <a:buChar char="o"/>
              <a:defRPr>
                <a:uFillTx/>
              </a:defRPr>
            </a:pPr>
            <a:r>
              <a:rPr lang="en-US" sz="3900" dirty="0">
                <a:solidFill>
                  <a:schemeClr val="tx2">
                    <a:lumMod val="10000"/>
                  </a:schemeClr>
                </a:solidFill>
                <a:latin typeface="+mn-lt"/>
                <a:ea typeface="+mn-ea"/>
                <a:cs typeface="Arial" pitchFamily="34" charset="0"/>
              </a:rPr>
              <a:t>A final plan for Compact </a:t>
            </a:r>
            <a:r>
              <a:rPr lang="en-US" sz="3900">
                <a:solidFill>
                  <a:schemeClr val="tx2">
                    <a:lumMod val="10000"/>
                  </a:schemeClr>
                </a:solidFill>
                <a:latin typeface="+mn-lt"/>
                <a:ea typeface="+mn-ea"/>
                <a:cs typeface="Arial" pitchFamily="34" charset="0"/>
              </a:rPr>
              <a:t>Administration now </a:t>
            </a:r>
            <a:r>
              <a:rPr lang="en-US" sz="3900" dirty="0">
                <a:solidFill>
                  <a:schemeClr val="tx2">
                    <a:lumMod val="10000"/>
                  </a:schemeClr>
                </a:solidFill>
                <a:latin typeface="+mn-lt"/>
                <a:ea typeface="+mn-ea"/>
                <a:cs typeface="Arial" pitchFamily="34" charset="0"/>
              </a:rPr>
              <a:t>is not helpful</a:t>
            </a:r>
          </a:p>
          <a:p>
            <a:pPr marL="2240280" lvl="6" indent="-457200" defTabSz="1300525">
              <a:lnSpc>
                <a:spcPct val="90000"/>
              </a:lnSpc>
              <a:spcBef>
                <a:spcPct val="20000"/>
              </a:spcBef>
              <a:buSzPct val="64000"/>
              <a:buFont typeface="Arial" panose="020B0604020202020204" pitchFamily="34" charset="0"/>
              <a:buChar char="•"/>
              <a:defRPr>
                <a:uFillTx/>
              </a:defRPr>
            </a:pPr>
            <a:r>
              <a:rPr lang="en-US" sz="3400" dirty="0">
                <a:solidFill>
                  <a:schemeClr val="tx2">
                    <a:lumMod val="10000"/>
                  </a:schemeClr>
                </a:solidFill>
                <a:latin typeface="+mn-lt"/>
                <a:ea typeface="+mn-ea"/>
                <a:cs typeface="Arial" pitchFamily="34" charset="0"/>
              </a:rPr>
              <a:t>Not needed now, too much information is pending</a:t>
            </a:r>
          </a:p>
          <a:p>
            <a:pPr marL="2011680" lvl="5" indent="-685800" defTabSz="1300525">
              <a:lnSpc>
                <a:spcPct val="90000"/>
              </a:lnSpc>
              <a:spcBef>
                <a:spcPct val="20000"/>
              </a:spcBef>
              <a:buSzPct val="64000"/>
              <a:buFont typeface="Courier New" panose="02070309020205020404" pitchFamily="49" charset="0"/>
              <a:buChar char="o"/>
              <a:defRPr>
                <a:uFillTx/>
              </a:defRPr>
            </a:pPr>
            <a:r>
              <a:rPr lang="en-US" sz="3900" dirty="0">
                <a:solidFill>
                  <a:schemeClr val="tx2">
                    <a:lumMod val="10000"/>
                  </a:schemeClr>
                </a:solidFill>
                <a:latin typeface="+mn-lt"/>
                <a:ea typeface="+mn-ea"/>
                <a:cs typeface="Arial" pitchFamily="34" charset="0"/>
              </a:rPr>
              <a:t>However, understanding the scope of a Compact Compliance Strategy now is important to other activities</a:t>
            </a:r>
          </a:p>
          <a:p>
            <a:pPr marL="1371600" lvl="4" indent="-685800" defTabSz="1300525" fontAlgn="auto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SzPct val="75000"/>
              <a:buFont typeface="Wingdings" panose="05000000000000000000" pitchFamily="2" charset="2"/>
              <a:buChar char="§"/>
              <a:defRPr>
                <a:uFillTx/>
              </a:defRPr>
            </a:pPr>
            <a:endParaRPr lang="en-US" sz="4800" dirty="0">
              <a:solidFill>
                <a:schemeClr val="tx2">
                  <a:lumMod val="10000"/>
                </a:schemeClr>
              </a:solidFill>
              <a:latin typeface="+mn-lt"/>
              <a:ea typeface="+mn-ea"/>
              <a:cs typeface="Arial" pitchFamily="34" charset="0"/>
            </a:endParaRPr>
          </a:p>
          <a:p>
            <a:pPr marL="2011680" lvl="5" indent="-685800" defTabSz="1300525" fontAlgn="auto">
              <a:lnSpc>
                <a:spcPct val="60000"/>
              </a:lnSpc>
              <a:spcBef>
                <a:spcPts val="600"/>
              </a:spcBef>
              <a:spcAft>
                <a:spcPts val="0"/>
              </a:spcAft>
              <a:buSzPct val="64000"/>
              <a:buFont typeface="Courier New" panose="02070309020205020404" pitchFamily="49" charset="0"/>
              <a:buChar char="o"/>
              <a:defRPr>
                <a:uFillTx/>
              </a:defRPr>
            </a:pPr>
            <a:endParaRPr lang="en-US" sz="3700" dirty="0">
              <a:solidFill>
                <a:schemeClr val="tx2">
                  <a:lumMod val="10000"/>
                </a:schemeClr>
              </a:solidFill>
              <a:latin typeface="+mn-lt"/>
              <a:ea typeface="+mn-ea"/>
              <a:cs typeface="Arial" pitchFamily="34" charset="0"/>
            </a:endParaRPr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440532" y="533400"/>
            <a:ext cx="16459200" cy="1249680"/>
          </a:xfrm>
          <a:prstGeom prst="rect">
            <a:avLst/>
          </a:prstGeom>
          <a:noFill/>
        </p:spPr>
        <p:txBody>
          <a:bodyPr lIns="92070" tIns="46035" rIns="92070" bIns="46035" anchor="ctr">
            <a:noAutofit/>
          </a:bodyPr>
          <a:lstStyle/>
          <a:p>
            <a:pPr lvl="3" defTabSz="1300525" fontAlgn="auto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SzPct val="100000"/>
              <a:defRPr>
                <a:uFillTx/>
              </a:defRPr>
            </a:pPr>
            <a:r>
              <a:rPr lang="en-US" sz="5800" i="0" u="sng" dirty="0">
                <a:solidFill>
                  <a:schemeClr val="tx2">
                    <a:lumMod val="10000"/>
                  </a:schemeClr>
                </a:solidFill>
                <a:cs typeface="Arial" pitchFamily="34" charset="0"/>
              </a:rPr>
              <a:t>Current Activity of the State Engineer’s Office</a:t>
            </a:r>
          </a:p>
        </p:txBody>
      </p:sp>
    </p:spTree>
    <p:extLst>
      <p:ext uri="{BB962C8B-B14F-4D97-AF65-F5344CB8AC3E}">
        <p14:creationId xmlns:p14="http://schemas.microsoft.com/office/powerpoint/2010/main" val="239514669"/>
      </p:ext>
    </p:extLst>
  </p:cSld>
  <p:clrMapOvr>
    <a:masterClrMapping/>
  </p:clrMapOvr>
  <p:transition>
    <p:fade/>
  </p:transition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846692" y="2286000"/>
            <a:ext cx="16053039" cy="6934200"/>
          </a:xfrm>
          <a:prstGeom prst="rect">
            <a:avLst/>
          </a:prstGeom>
          <a:noFill/>
        </p:spPr>
        <p:txBody>
          <a:bodyPr vert="horz" lIns="92070" tIns="46035" rIns="92070" bIns="46035">
            <a:normAutofit fontScale="85000" lnSpcReduction="20000"/>
          </a:bodyPr>
          <a:lstStyle/>
          <a:p>
            <a:pPr lvl="3" indent="-685800" defTabSz="1300525" fontAlgn="auto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SzPct val="100000"/>
              <a:buFont typeface="Arial" panose="020B0604020202020204" pitchFamily="34" charset="0"/>
              <a:buChar char="•"/>
              <a:defRPr>
                <a:uFillTx/>
              </a:defRPr>
            </a:pPr>
            <a:r>
              <a:rPr lang="en-US" sz="5400" dirty="0">
                <a:solidFill>
                  <a:schemeClr val="tx2">
                    <a:lumMod val="10000"/>
                  </a:schemeClr>
                </a:solidFill>
                <a:latin typeface="+mn-lt"/>
                <a:ea typeface="+mn-ea"/>
                <a:cs typeface="Arial" pitchFamily="34" charset="0"/>
              </a:rPr>
              <a:t>The need for Compact Administration is not imminent</a:t>
            </a:r>
          </a:p>
          <a:p>
            <a:pPr lvl="3" indent="-685800" defTabSz="1300525" fontAlgn="auto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SzPct val="100000"/>
              <a:buFont typeface="Arial" panose="020B0604020202020204" pitchFamily="34" charset="0"/>
              <a:buChar char="•"/>
              <a:defRPr>
                <a:uFillTx/>
              </a:defRPr>
            </a:pPr>
            <a:r>
              <a:rPr lang="en-US" sz="5400" dirty="0">
                <a:solidFill>
                  <a:schemeClr val="tx2">
                    <a:lumMod val="10000"/>
                  </a:schemeClr>
                </a:solidFill>
                <a:latin typeface="+mn-lt"/>
                <a:ea typeface="+mn-ea"/>
                <a:cs typeface="Arial" pitchFamily="34" charset="0"/>
              </a:rPr>
              <a:t>We will continue to get more guidance and information; helpful and necessary to Compact Administration </a:t>
            </a:r>
          </a:p>
          <a:p>
            <a:pPr lvl="3" indent="-685800" defTabSz="1300525" fontAlgn="auto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SzPct val="100000"/>
              <a:buFont typeface="Arial" panose="020B0604020202020204" pitchFamily="34" charset="0"/>
              <a:buChar char="•"/>
              <a:defRPr>
                <a:uFillTx/>
              </a:defRPr>
            </a:pPr>
            <a:r>
              <a:rPr lang="en-US" sz="5400" dirty="0">
                <a:solidFill>
                  <a:schemeClr val="tx2">
                    <a:lumMod val="10000"/>
                  </a:schemeClr>
                </a:solidFill>
                <a:latin typeface="+mn-lt"/>
                <a:ea typeface="+mn-ea"/>
                <a:cs typeface="Arial" pitchFamily="34" charset="0"/>
              </a:rPr>
              <a:t>Begin with Basin Measurement Rules, upcoming outreach</a:t>
            </a:r>
          </a:p>
          <a:p>
            <a:pPr lvl="3" indent="-685800" defTabSz="1300525" fontAlgn="auto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SzPct val="100000"/>
              <a:buFont typeface="Arial" panose="020B0604020202020204" pitchFamily="34" charset="0"/>
              <a:buChar char="•"/>
              <a:defRPr>
                <a:uFillTx/>
              </a:defRPr>
            </a:pPr>
            <a:r>
              <a:rPr lang="en-US" sz="5400" dirty="0">
                <a:solidFill>
                  <a:schemeClr val="tx2">
                    <a:lumMod val="10000"/>
                  </a:schemeClr>
                </a:solidFill>
                <a:latin typeface="+mn-lt"/>
                <a:ea typeface="+mn-ea"/>
                <a:cs typeface="Arial" pitchFamily="34" charset="0"/>
              </a:rPr>
              <a:t>Refine our understanding:</a:t>
            </a:r>
          </a:p>
          <a:p>
            <a:pPr marL="1371600" lvl="4" indent="-685800" defTabSz="1300525" fontAlgn="auto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SzPct val="75000"/>
              <a:buFont typeface="Wingdings" panose="05000000000000000000" pitchFamily="2" charset="2"/>
              <a:buChar char="§"/>
              <a:defRPr>
                <a:uFillTx/>
              </a:defRPr>
            </a:pPr>
            <a:r>
              <a:rPr lang="en-US" sz="4900" dirty="0">
                <a:solidFill>
                  <a:schemeClr val="bg2">
                    <a:lumMod val="50000"/>
                  </a:schemeClr>
                </a:solidFill>
                <a:latin typeface="+mn-lt"/>
                <a:ea typeface="+mn-ea"/>
                <a:cs typeface="Arial" pitchFamily="34" charset="0"/>
              </a:rPr>
              <a:t>Coordination with CWCB and UCRC</a:t>
            </a:r>
          </a:p>
          <a:p>
            <a:pPr marL="1371600" lvl="4" indent="-685800" defTabSz="1300525" fontAlgn="auto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SzPct val="75000"/>
              <a:buFont typeface="Wingdings" panose="05000000000000000000" pitchFamily="2" charset="2"/>
              <a:buChar char="§"/>
              <a:defRPr>
                <a:uFillTx/>
              </a:defRPr>
            </a:pPr>
            <a:r>
              <a:rPr lang="en-US" sz="4900" dirty="0">
                <a:solidFill>
                  <a:schemeClr val="bg2">
                    <a:lumMod val="50000"/>
                  </a:schemeClr>
                </a:solidFill>
                <a:latin typeface="+mn-lt"/>
                <a:ea typeface="+mn-ea"/>
                <a:cs typeface="Arial" pitchFamily="34" charset="0"/>
              </a:rPr>
              <a:t>Scope of a </a:t>
            </a:r>
            <a:r>
              <a:rPr lang="en-US" sz="4500" dirty="0">
                <a:solidFill>
                  <a:schemeClr val="tx2">
                    <a:lumMod val="10000"/>
                  </a:schemeClr>
                </a:solidFill>
                <a:latin typeface="+mn-lt"/>
                <a:ea typeface="+mn-ea"/>
                <a:cs typeface="Arial" pitchFamily="34" charset="0"/>
              </a:rPr>
              <a:t>Compact Compliance Strategy</a:t>
            </a:r>
            <a:endParaRPr lang="en-US" sz="4900" dirty="0">
              <a:solidFill>
                <a:schemeClr val="bg2">
                  <a:lumMod val="50000"/>
                </a:schemeClr>
              </a:solidFill>
              <a:latin typeface="+mn-lt"/>
              <a:ea typeface="+mn-ea"/>
              <a:cs typeface="Arial" pitchFamily="34" charset="0"/>
            </a:endParaRPr>
          </a:p>
          <a:p>
            <a:pPr marL="1371600" lvl="4" indent="-685800" defTabSz="1300525" fontAlgn="auto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SzPct val="75000"/>
              <a:buFont typeface="Wingdings" panose="05000000000000000000" pitchFamily="2" charset="2"/>
              <a:buChar char="§"/>
              <a:defRPr>
                <a:uFillTx/>
              </a:defRPr>
            </a:pPr>
            <a:r>
              <a:rPr lang="en-US" sz="4900" dirty="0">
                <a:solidFill>
                  <a:schemeClr val="bg2">
                    <a:lumMod val="50000"/>
                  </a:schemeClr>
                </a:solidFill>
                <a:latin typeface="+mn-lt"/>
                <a:ea typeface="+mn-ea"/>
                <a:cs typeface="Arial" pitchFamily="34" charset="0"/>
              </a:rPr>
              <a:t>Available Tools</a:t>
            </a:r>
          </a:p>
          <a:p>
            <a:pPr marL="1371600" lvl="4" indent="-685800" defTabSz="1300525" fontAlgn="auto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SzPct val="75000"/>
              <a:buFont typeface="Wingdings" panose="05000000000000000000" pitchFamily="2" charset="2"/>
              <a:buChar char="§"/>
              <a:defRPr>
                <a:uFillTx/>
              </a:defRPr>
            </a:pPr>
            <a:r>
              <a:rPr lang="en-US" sz="4900" dirty="0">
                <a:solidFill>
                  <a:schemeClr val="bg2">
                    <a:lumMod val="50000"/>
                  </a:schemeClr>
                </a:solidFill>
                <a:latin typeface="+mn-lt"/>
                <a:ea typeface="+mn-ea"/>
                <a:cs typeface="Arial" pitchFamily="34" charset="0"/>
              </a:rPr>
              <a:t>Investigate and Plan: Scope and Process for Rulemaking; Structure of Rules</a:t>
            </a:r>
          </a:p>
          <a:p>
            <a:pPr lvl="3" indent="-685800" defTabSz="1300525" fontAlgn="auto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SzPct val="100000"/>
              <a:buFont typeface="Arial" panose="020B0604020202020204" pitchFamily="34" charset="0"/>
              <a:buChar char="•"/>
              <a:defRPr>
                <a:uFillTx/>
              </a:defRPr>
            </a:pPr>
            <a:r>
              <a:rPr lang="en-US" sz="4900" dirty="0">
                <a:solidFill>
                  <a:schemeClr val="tx2">
                    <a:lumMod val="10000"/>
                  </a:schemeClr>
                </a:solidFill>
                <a:latin typeface="+mn-lt"/>
                <a:ea typeface="+mn-ea"/>
                <a:cs typeface="Arial" pitchFamily="34" charset="0"/>
              </a:rPr>
              <a:t>Incorporate this information into a Compact Compliance Strategy; communicate with Colorado stakeholders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440532" y="533400"/>
            <a:ext cx="16459200" cy="1249680"/>
          </a:xfrm>
          <a:prstGeom prst="rect">
            <a:avLst/>
          </a:prstGeom>
          <a:noFill/>
        </p:spPr>
        <p:txBody>
          <a:bodyPr lIns="92070" tIns="46035" rIns="92070" bIns="46035" anchor="ctr">
            <a:noAutofit/>
          </a:bodyPr>
          <a:lstStyle/>
          <a:p>
            <a:pPr lvl="3" defTabSz="1300525" fontAlgn="auto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SzPct val="100000"/>
              <a:defRPr>
                <a:uFillTx/>
              </a:defRPr>
            </a:pPr>
            <a:r>
              <a:rPr lang="en-US" sz="5800" i="0" u="sng" dirty="0">
                <a:solidFill>
                  <a:schemeClr val="tx2">
                    <a:lumMod val="10000"/>
                  </a:schemeClr>
                </a:solidFill>
                <a:cs typeface="Arial" pitchFamily="34" charset="0"/>
              </a:rPr>
              <a:t>Current Activity of the State Engineer’s Office</a:t>
            </a:r>
          </a:p>
        </p:txBody>
      </p:sp>
    </p:spTree>
    <p:extLst>
      <p:ext uri="{BB962C8B-B14F-4D97-AF65-F5344CB8AC3E}">
        <p14:creationId xmlns:p14="http://schemas.microsoft.com/office/powerpoint/2010/main" val="2182238731"/>
      </p:ext>
    </p:extLst>
  </p:cSld>
  <p:clrMapOvr>
    <a:masterClrMapping/>
  </p:clrMapOvr>
  <p:transition>
    <p:fade/>
  </p:transition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title"/>
          </p:nvPr>
        </p:nvSpPr>
        <p:spPr>
          <a:prstGeom prst="rect">
            <a:avLst/>
          </a:prstGeom>
          <a:noFill/>
        </p:spPr>
        <p:txBody>
          <a:bodyPr lIns="92070" tIns="46035" rIns="92070" bIns="46035" anchor="ctr">
            <a:noAutofit/>
          </a:bodyPr>
          <a:lstStyle/>
          <a:p>
            <a:pPr lvl="3" algn="ctr" rtl="0">
              <a:spcBef>
                <a:spcPct val="0"/>
              </a:spcBef>
            </a:pPr>
            <a:r>
              <a:rPr lang="en-US" sz="8000" i="0" dirty="0">
                <a:solidFill>
                  <a:schemeClr val="bg2">
                    <a:lumMod val="50000"/>
                  </a:schemeClr>
                </a:solidFill>
                <a:latin typeface="Trebuchet MS" pitchFamily="34" charset="0"/>
              </a:rPr>
              <a:t>“Four Takeaways for Today”</a:t>
            </a:r>
            <a:endParaRPr lang="en-US" sz="8000" i="0" u="sng" dirty="0">
              <a:solidFill>
                <a:schemeClr val="bg2">
                  <a:lumMod val="50000"/>
                </a:schemeClr>
              </a:solidFill>
              <a:latin typeface="Trebuchet MS" pitchFamily="34" charset="0"/>
              <a:cs typeface="Arial" pitchFamily="34" charset="0"/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846692" y="2667000"/>
            <a:ext cx="16053039" cy="5715000"/>
          </a:xfrm>
          <a:prstGeom prst="rect">
            <a:avLst/>
          </a:prstGeom>
          <a:noFill/>
        </p:spPr>
        <p:txBody>
          <a:bodyPr vert="horz" lIns="92070" tIns="46035" rIns="92070" bIns="46035">
            <a:normAutofit/>
          </a:bodyPr>
          <a:lstStyle/>
          <a:p>
            <a:pPr marL="914400" marR="0" lvl="3" indent="-914400" algn="l" defTabSz="1300525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Pct val="100000"/>
              <a:buFont typeface="+mj-lt"/>
              <a:buAutoNum type="arabicPeriod"/>
              <a:tabLst/>
              <a:defRPr>
                <a:uFillTx/>
              </a:defRPr>
            </a:pPr>
            <a:r>
              <a:rPr kumimoji="0" lang="en-US" sz="5400" b="0" i="0" u="none" strike="noStrike" kern="1200" cap="none" spc="0" normalizeH="0" baseline="0" noProof="0" dirty="0">
                <a:ln>
                  <a:noFill/>
                </a:ln>
                <a:solidFill>
                  <a:srgbClr val="53585F">
                    <a:lumMod val="50000"/>
                  </a:srgbClr>
                </a:solidFill>
                <a:effectLst/>
                <a:uLnTx/>
                <a:uFillTx/>
                <a:latin typeface="Trebuchet MS"/>
                <a:ea typeface="+mn-ea"/>
                <a:cs typeface="Arial" pitchFamily="34" charset="0"/>
                <a:sym typeface="Trebuchet MS" pitchFamily="-100" charset="0"/>
              </a:rPr>
              <a:t>Understand the SEO’s Compact Compliance Strategy</a:t>
            </a:r>
          </a:p>
          <a:p>
            <a:pPr marL="914400" marR="0" lvl="3" indent="-914400" algn="l" defTabSz="1300525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Pct val="100000"/>
              <a:buFont typeface="+mj-lt"/>
              <a:buAutoNum type="arabicPeriod"/>
              <a:tabLst/>
              <a:defRPr>
                <a:uFillTx/>
              </a:defRPr>
            </a:pPr>
            <a:r>
              <a:rPr kumimoji="0" lang="en-US" sz="5400" b="0" i="0" u="none" strike="noStrike" kern="1200" cap="none" spc="0" normalizeH="0" baseline="0" noProof="0" dirty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uLnTx/>
                <a:uFillTx/>
                <a:latin typeface="Trebuchet MS"/>
                <a:ea typeface="+mn-ea"/>
                <a:cs typeface="Arial" pitchFamily="34" charset="0"/>
                <a:sym typeface="Trebuchet MS" pitchFamily="-100" charset="0"/>
              </a:rPr>
              <a:t>What influences Compact Compliance Strategy?</a:t>
            </a:r>
          </a:p>
          <a:p>
            <a:pPr marL="914400" marR="0" lvl="3" indent="-914400" algn="l" defTabSz="1300525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Pct val="100000"/>
              <a:buFont typeface="+mj-lt"/>
              <a:buAutoNum type="arabicPeriod"/>
              <a:tabLst/>
              <a:defRPr>
                <a:uFillTx/>
              </a:defRPr>
            </a:pPr>
            <a:r>
              <a:rPr kumimoji="0" lang="en-US" sz="5400" b="0" i="0" u="none" strike="noStrike" kern="1200" cap="none" spc="0" normalizeH="0" baseline="0" noProof="0" dirty="0">
                <a:ln>
                  <a:noFill/>
                </a:ln>
                <a:solidFill>
                  <a:srgbClr val="53585F">
                    <a:lumMod val="50000"/>
                  </a:srgbClr>
                </a:solidFill>
                <a:effectLst/>
                <a:uLnTx/>
                <a:uFillTx/>
                <a:latin typeface="Trebuchet MS"/>
                <a:ea typeface="+mn-ea"/>
                <a:cs typeface="Arial" pitchFamily="34" charset="0"/>
                <a:sym typeface="Trebuchet MS" pitchFamily="-100" charset="0"/>
              </a:rPr>
              <a:t>Current activity of the State Engineer’s Office</a:t>
            </a:r>
          </a:p>
          <a:p>
            <a:pPr marL="914400" marR="0" lvl="3" indent="-914400" algn="l" defTabSz="1300525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Pct val="100000"/>
              <a:buFont typeface="+mj-lt"/>
              <a:buAutoNum type="arabicPeriod"/>
              <a:tabLst/>
              <a:defRPr>
                <a:uFillTx/>
              </a:defRPr>
            </a:pPr>
            <a:r>
              <a:rPr kumimoji="0" lang="en-US" sz="5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/>
                <a:ea typeface="+mn-ea"/>
                <a:cs typeface="Arial" pitchFamily="34" charset="0"/>
                <a:sym typeface="Trebuchet MS" pitchFamily="-100" charset="0"/>
              </a:rPr>
              <a:t>Compact Administration, one scenario</a:t>
            </a:r>
          </a:p>
          <a:p>
            <a:pPr marL="914400" marR="0" lvl="3" indent="-914400" algn="l" defTabSz="1300525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Pct val="100000"/>
              <a:buFont typeface="+mj-lt"/>
              <a:buAutoNum type="arabicPeriod"/>
              <a:tabLst/>
              <a:defRPr>
                <a:uFillTx/>
              </a:defRPr>
            </a:pPr>
            <a:endParaRPr kumimoji="0" lang="en-US" sz="5400" b="0" i="0" u="none" strike="noStrike" kern="1200" cap="none" spc="0" normalizeH="0" baseline="0" noProof="0" dirty="0">
              <a:ln>
                <a:noFill/>
              </a:ln>
              <a:solidFill>
                <a:srgbClr val="53585F">
                  <a:lumMod val="50000"/>
                </a:srgbClr>
              </a:solidFill>
              <a:effectLst/>
              <a:uLnTx/>
              <a:uFillTx/>
              <a:latin typeface="Trebuchet MS"/>
              <a:ea typeface="+mn-ea"/>
              <a:cs typeface="Arial" pitchFamily="34" charset="0"/>
              <a:sym typeface="Trebuchet MS" pitchFamily="-100" charset="0"/>
            </a:endParaRPr>
          </a:p>
          <a:p>
            <a:pPr marL="914400" marR="0" lvl="3" indent="-914400" algn="l" defTabSz="1300525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Pct val="100000"/>
              <a:buFont typeface="+mj-lt"/>
              <a:buAutoNum type="arabicPeriod"/>
              <a:tabLst/>
              <a:defRPr>
                <a:uFillTx/>
              </a:defRPr>
            </a:pPr>
            <a:endParaRPr kumimoji="0" lang="en-US" sz="5400" b="0" i="0" u="none" strike="noStrike" kern="1200" cap="none" spc="0" normalizeH="0" baseline="0" noProof="0" dirty="0">
              <a:ln>
                <a:noFill/>
              </a:ln>
              <a:solidFill>
                <a:srgbClr val="53585F">
                  <a:lumMod val="50000"/>
                </a:srgbClr>
              </a:solidFill>
              <a:effectLst/>
              <a:uLnTx/>
              <a:uFillTx/>
              <a:latin typeface="Trebuchet MS"/>
              <a:ea typeface="+mn-ea"/>
              <a:cs typeface="Arial" pitchFamily="34" charset="0"/>
              <a:sym typeface="Trebuchet MS" pitchFamily="-10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6383032"/>
      </p:ext>
    </p:extLst>
  </p:cSld>
  <p:clrMapOvr>
    <a:masterClrMapping/>
  </p:clrMapOvr>
  <p:transition>
    <p:fade/>
  </p:transition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title"/>
          </p:nvPr>
        </p:nvSpPr>
        <p:spPr>
          <a:xfrm>
            <a:off x="846692" y="533400"/>
            <a:ext cx="16053039" cy="1249680"/>
          </a:xfrm>
          <a:prstGeom prst="rect">
            <a:avLst/>
          </a:prstGeom>
          <a:noFill/>
        </p:spPr>
        <p:txBody>
          <a:bodyPr lIns="92070" tIns="46035" rIns="92070" bIns="46035" anchor="ctr">
            <a:noAutofit/>
          </a:bodyPr>
          <a:lstStyle/>
          <a:p>
            <a:pPr lvl="3" algn="ctr" rtl="0">
              <a:spcBef>
                <a:spcPct val="0"/>
              </a:spcBef>
            </a:pPr>
            <a:r>
              <a:rPr lang="en-US" i="0" u="sng" dirty="0">
                <a:solidFill>
                  <a:schemeClr val="tx2">
                    <a:lumMod val="10000"/>
                  </a:schemeClr>
                </a:solidFill>
                <a:latin typeface="Trebuchet MS" pitchFamily="34" charset="0"/>
              </a:rPr>
              <a:t>Compact Administration, a Scenario</a:t>
            </a:r>
            <a:endParaRPr lang="en-US" i="0" u="sng" dirty="0">
              <a:solidFill>
                <a:schemeClr val="tx2">
                  <a:lumMod val="10000"/>
                </a:schemeClr>
              </a:solidFill>
              <a:latin typeface="Trebuchet MS" pitchFamily="34" charset="0"/>
              <a:cs typeface="Arial" pitchFamily="34" charset="0"/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846692" y="1981200"/>
            <a:ext cx="16053039" cy="6781800"/>
          </a:xfrm>
          <a:prstGeom prst="rect">
            <a:avLst/>
          </a:prstGeom>
          <a:noFill/>
        </p:spPr>
        <p:txBody>
          <a:bodyPr vert="horz" lIns="92070" tIns="46035" rIns="92070" bIns="46035">
            <a:normAutofit fontScale="70000" lnSpcReduction="20000"/>
          </a:bodyPr>
          <a:lstStyle/>
          <a:p>
            <a:pPr lvl="3" indent="-685800" defTabSz="1300525" fontAlgn="auto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SzPct val="100000"/>
              <a:buFont typeface="Arial" panose="020B0604020202020204" pitchFamily="34" charset="0"/>
              <a:buChar char="•"/>
              <a:defRPr>
                <a:uFillTx/>
              </a:defRPr>
            </a:pPr>
            <a:r>
              <a:rPr lang="en-US" sz="5400" dirty="0">
                <a:solidFill>
                  <a:schemeClr val="tx2">
                    <a:lumMod val="10000"/>
                  </a:schemeClr>
                </a:solidFill>
                <a:latin typeface="+mn-lt"/>
                <a:ea typeface="+mn-ea"/>
                <a:cs typeface="Arial" pitchFamily="34" charset="0"/>
              </a:rPr>
              <a:t>Upper Colorado River Commission determination</a:t>
            </a:r>
          </a:p>
          <a:p>
            <a:pPr marL="1371600" lvl="4" indent="-685800" defTabSz="1300525" fontAlgn="auto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SzPct val="75000"/>
              <a:buFont typeface="Wingdings" panose="05000000000000000000" pitchFamily="2" charset="2"/>
              <a:buChar char="§"/>
              <a:defRPr>
                <a:uFillTx/>
              </a:defRPr>
            </a:pPr>
            <a:r>
              <a:rPr lang="en-US" sz="4800" dirty="0">
                <a:solidFill>
                  <a:schemeClr val="bg2">
                    <a:lumMod val="50000"/>
                  </a:schemeClr>
                </a:solidFill>
                <a:latin typeface="+mn-lt"/>
                <a:ea typeface="+mn-ea"/>
                <a:cs typeface="Arial" pitchFamily="34" charset="0"/>
              </a:rPr>
              <a:t>“Curtailment” is necessary to maintain compliance </a:t>
            </a:r>
          </a:p>
          <a:p>
            <a:pPr marL="1371600" lvl="4" indent="-685800" defTabSz="1300525" fontAlgn="auto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SzPct val="75000"/>
              <a:buFont typeface="Wingdings" panose="05000000000000000000" pitchFamily="2" charset="2"/>
              <a:buChar char="§"/>
              <a:defRPr>
                <a:uFillTx/>
              </a:defRPr>
            </a:pPr>
            <a:r>
              <a:rPr lang="en-US" sz="4800" dirty="0">
                <a:solidFill>
                  <a:schemeClr val="tx2">
                    <a:lumMod val="10000"/>
                  </a:schemeClr>
                </a:solidFill>
                <a:latin typeface="+mn-lt"/>
                <a:ea typeface="+mn-ea"/>
                <a:cs typeface="Arial" pitchFamily="34" charset="0"/>
              </a:rPr>
              <a:t>Colorado is informed of its obligation, time and amount</a:t>
            </a:r>
          </a:p>
          <a:p>
            <a:pPr lvl="3" indent="-685800" defTabSz="1300525" fontAlgn="auto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SzPct val="100000"/>
              <a:buFont typeface="Arial" panose="020B0604020202020204" pitchFamily="34" charset="0"/>
              <a:buChar char="•"/>
              <a:defRPr>
                <a:uFillTx/>
              </a:defRPr>
            </a:pPr>
            <a:r>
              <a:rPr lang="en-US" sz="5400" dirty="0">
                <a:solidFill>
                  <a:schemeClr val="tx2">
                    <a:lumMod val="10000"/>
                  </a:schemeClr>
                </a:solidFill>
                <a:latin typeface="+mn-lt"/>
                <a:ea typeface="+mn-ea"/>
                <a:cs typeface="Arial" pitchFamily="34" charset="0"/>
              </a:rPr>
              <a:t>State Engineer’s Office implements Compact Administration, </a:t>
            </a:r>
          </a:p>
          <a:p>
            <a:pPr marL="1371600" lvl="4" indent="-685800" defTabSz="1300525" fontAlgn="auto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SzPct val="75000"/>
              <a:buFont typeface="Wingdings" panose="05000000000000000000" pitchFamily="2" charset="2"/>
              <a:buChar char="§"/>
              <a:defRPr>
                <a:uFillTx/>
              </a:defRPr>
            </a:pPr>
            <a:r>
              <a:rPr lang="en-US" sz="4800" dirty="0">
                <a:solidFill>
                  <a:schemeClr val="tx2">
                    <a:lumMod val="10000"/>
                  </a:schemeClr>
                </a:solidFill>
                <a:latin typeface="+mn-lt"/>
                <a:ea typeface="+mn-ea"/>
                <a:cs typeface="Arial" pitchFamily="34" charset="0"/>
              </a:rPr>
              <a:t>Potential guidance from Compact Administration Rules</a:t>
            </a:r>
          </a:p>
          <a:p>
            <a:pPr marL="1371600" lvl="4" indent="-685800" defTabSz="1300525" fontAlgn="auto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SzPct val="75000"/>
              <a:buFont typeface="Wingdings" panose="05000000000000000000" pitchFamily="2" charset="2"/>
              <a:buChar char="§"/>
              <a:defRPr>
                <a:uFillTx/>
              </a:defRPr>
            </a:pPr>
            <a:r>
              <a:rPr lang="en-US" sz="4800" dirty="0">
                <a:solidFill>
                  <a:schemeClr val="tx2">
                    <a:lumMod val="10000"/>
                  </a:schemeClr>
                </a:solidFill>
                <a:latin typeface="+mn-lt"/>
                <a:ea typeface="+mn-ea"/>
                <a:cs typeface="Arial" pitchFamily="34" charset="0"/>
              </a:rPr>
              <a:t>Status of CRSPA Reservoirs influences administration</a:t>
            </a:r>
          </a:p>
          <a:p>
            <a:pPr marL="1371600" lvl="4" indent="-685800" defTabSz="1300525" fontAlgn="auto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SzPct val="75000"/>
              <a:buFont typeface="Wingdings" panose="05000000000000000000" pitchFamily="2" charset="2"/>
              <a:buChar char="§"/>
              <a:defRPr>
                <a:uFillTx/>
              </a:defRPr>
            </a:pPr>
            <a:r>
              <a:rPr lang="en-US" sz="4800" dirty="0">
                <a:solidFill>
                  <a:schemeClr val="tx2">
                    <a:lumMod val="10000"/>
                  </a:schemeClr>
                </a:solidFill>
                <a:latin typeface="+mn-lt"/>
                <a:ea typeface="+mn-ea"/>
                <a:cs typeface="Arial" pitchFamily="34" charset="0"/>
              </a:rPr>
              <a:t>Present perfected rights influences the administration</a:t>
            </a:r>
          </a:p>
          <a:p>
            <a:pPr marL="1371600" lvl="4" indent="-685800" defTabSz="1300525" fontAlgn="auto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SzPct val="75000"/>
              <a:buFont typeface="Wingdings" panose="05000000000000000000" pitchFamily="2" charset="2"/>
              <a:buChar char="§"/>
              <a:defRPr>
                <a:uFillTx/>
              </a:defRPr>
            </a:pPr>
            <a:r>
              <a:rPr lang="en-US" sz="4800" dirty="0">
                <a:solidFill>
                  <a:schemeClr val="tx2">
                    <a:lumMod val="10000"/>
                  </a:schemeClr>
                </a:solidFill>
                <a:latin typeface="+mn-lt"/>
                <a:ea typeface="+mn-ea"/>
                <a:cs typeface="Arial" pitchFamily="34" charset="0"/>
              </a:rPr>
              <a:t>Rules provide for consideration of priority</a:t>
            </a:r>
          </a:p>
          <a:p>
            <a:pPr marL="1371600" lvl="4" indent="-685800" defTabSz="1300525" fontAlgn="auto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SzPct val="75000"/>
              <a:buFont typeface="Wingdings" panose="05000000000000000000" pitchFamily="2" charset="2"/>
              <a:buChar char="§"/>
              <a:defRPr>
                <a:uFillTx/>
              </a:defRPr>
            </a:pPr>
            <a:r>
              <a:rPr lang="en-US" sz="4800" dirty="0">
                <a:solidFill>
                  <a:schemeClr val="tx2">
                    <a:lumMod val="10000"/>
                  </a:schemeClr>
                </a:solidFill>
                <a:latin typeface="+mn-lt"/>
                <a:ea typeface="+mn-ea"/>
                <a:cs typeface="Arial" pitchFamily="34" charset="0"/>
              </a:rPr>
              <a:t>Potential availability of Demand Management water</a:t>
            </a:r>
          </a:p>
          <a:p>
            <a:pPr marL="1371600" lvl="4" indent="-685800" defTabSz="1300525" fontAlgn="auto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SzPct val="75000"/>
              <a:buFont typeface="Wingdings" panose="05000000000000000000" pitchFamily="2" charset="2"/>
              <a:buChar char="§"/>
              <a:defRPr>
                <a:uFillTx/>
              </a:defRPr>
            </a:pPr>
            <a:r>
              <a:rPr lang="en-US" sz="4800" dirty="0">
                <a:solidFill>
                  <a:schemeClr val="tx2">
                    <a:lumMod val="10000"/>
                  </a:schemeClr>
                </a:solidFill>
                <a:cs typeface="Arial" pitchFamily="34" charset="0"/>
              </a:rPr>
              <a:t>Rules provide for other mechanisms </a:t>
            </a:r>
            <a:endParaRPr lang="en-US" sz="4800" strike="sngStrike" dirty="0">
              <a:solidFill>
                <a:schemeClr val="tx2">
                  <a:lumMod val="10000"/>
                </a:schemeClr>
              </a:solidFill>
              <a:cs typeface="Arial" pitchFamily="34" charset="0"/>
            </a:endParaRPr>
          </a:p>
          <a:p>
            <a:pPr marL="1371600" lvl="4" indent="-685800" defTabSz="1300525" fontAlgn="auto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SzPct val="75000"/>
              <a:buFont typeface="Wingdings" panose="05000000000000000000" pitchFamily="2" charset="2"/>
              <a:buChar char="§"/>
              <a:defRPr>
                <a:uFillTx/>
              </a:defRPr>
            </a:pPr>
            <a:r>
              <a:rPr lang="en-US" sz="4800" dirty="0">
                <a:solidFill>
                  <a:schemeClr val="tx2">
                    <a:lumMod val="10000"/>
                  </a:schemeClr>
                </a:solidFill>
                <a:latin typeface="+mn-lt"/>
                <a:ea typeface="+mn-ea"/>
                <a:cs typeface="Arial" pitchFamily="34" charset="0"/>
              </a:rPr>
              <a:t>Administration is guided by the outcome of studies of water use</a:t>
            </a:r>
          </a:p>
          <a:p>
            <a:pPr lvl="3" indent="-685800" defTabSz="1300525" fontAlgn="auto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SzPct val="100000"/>
              <a:buFont typeface="Arial" panose="020B0604020202020204" pitchFamily="34" charset="0"/>
              <a:buChar char="•"/>
              <a:defRPr>
                <a:uFillTx/>
              </a:defRPr>
            </a:pPr>
            <a:r>
              <a:rPr lang="en-US" sz="5400" dirty="0">
                <a:solidFill>
                  <a:schemeClr val="tx2">
                    <a:lumMod val="10000"/>
                  </a:schemeClr>
                </a:solidFill>
                <a:latin typeface="+mn-lt"/>
                <a:ea typeface="+mn-ea"/>
                <a:cs typeface="Arial" pitchFamily="34" charset="0"/>
              </a:rPr>
              <a:t>Result is precise, informed, legally sound administration (which may include curtailment) that is targeted toward compliance while avoiding over-delivery</a:t>
            </a:r>
          </a:p>
          <a:p>
            <a:pPr lvl="3" indent="-685800" defTabSz="1300525" fontAlgn="auto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SzPct val="100000"/>
              <a:buFont typeface="Arial" panose="020B0604020202020204" pitchFamily="34" charset="0"/>
              <a:buChar char="•"/>
              <a:defRPr>
                <a:uFillTx/>
              </a:defRPr>
            </a:pPr>
            <a:endParaRPr lang="en-US" sz="5400" dirty="0">
              <a:solidFill>
                <a:schemeClr val="tx2">
                  <a:lumMod val="10000"/>
                </a:schemeClr>
              </a:solidFill>
              <a:latin typeface="+mn-lt"/>
              <a:ea typeface="+mn-ea"/>
              <a:cs typeface="Arial" pitchFamily="34" charset="0"/>
            </a:endParaRPr>
          </a:p>
          <a:p>
            <a:pPr marL="2011680" lvl="5" indent="-685800" defTabSz="1300525">
              <a:lnSpc>
                <a:spcPct val="90000"/>
              </a:lnSpc>
              <a:spcBef>
                <a:spcPct val="20000"/>
              </a:spcBef>
              <a:buSzPct val="64000"/>
              <a:buFont typeface="Courier New" panose="02070309020205020404" pitchFamily="49" charset="0"/>
              <a:buChar char="o"/>
              <a:defRPr>
                <a:uFillTx/>
              </a:defRPr>
            </a:pPr>
            <a:endParaRPr lang="en-US" sz="4300" dirty="0">
              <a:solidFill>
                <a:schemeClr val="tx2">
                  <a:lumMod val="10000"/>
                </a:schemeClr>
              </a:solidFill>
              <a:latin typeface="+mn-lt"/>
              <a:ea typeface="+mn-ea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0263573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846692" y="1981200"/>
            <a:ext cx="16053039" cy="7010400"/>
          </a:xfrm>
          <a:prstGeom prst="rect">
            <a:avLst/>
          </a:prstGeom>
          <a:noFill/>
        </p:spPr>
        <p:txBody>
          <a:bodyPr vert="horz" lIns="92070" tIns="46035" rIns="92070" bIns="46035">
            <a:normAutofit fontScale="92500" lnSpcReduction="10000"/>
          </a:bodyPr>
          <a:lstStyle/>
          <a:p>
            <a:pPr marL="0" lvl="3" indent="0" algn="ctr" defTabSz="1300525" fontAlgn="auto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SzPct val="75000"/>
              <a:defRPr>
                <a:uFillTx/>
              </a:defRPr>
            </a:pPr>
            <a:r>
              <a:rPr lang="en-US" sz="4800" dirty="0">
                <a:solidFill>
                  <a:schemeClr val="tx2">
                    <a:lumMod val="10000"/>
                  </a:schemeClr>
                </a:solidFill>
                <a:latin typeface="+mn-lt"/>
                <a:ea typeface="+mn-ea"/>
                <a:cs typeface="Arial" pitchFamily="34" charset="0"/>
              </a:rPr>
              <a:t>Why are we talking about a Compact </a:t>
            </a:r>
            <a:r>
              <a:rPr lang="en-US" sz="4800" i="1" u="sng" dirty="0">
                <a:solidFill>
                  <a:schemeClr val="tx2">
                    <a:lumMod val="10000"/>
                  </a:schemeClr>
                </a:solidFill>
                <a:latin typeface="+mn-lt"/>
                <a:ea typeface="+mn-ea"/>
                <a:cs typeface="Arial" pitchFamily="34" charset="0"/>
              </a:rPr>
              <a:t>Compliance Strategy</a:t>
            </a:r>
            <a:r>
              <a:rPr lang="en-US" sz="4800" dirty="0">
                <a:solidFill>
                  <a:schemeClr val="tx2">
                    <a:lumMod val="10000"/>
                  </a:schemeClr>
                </a:solidFill>
                <a:latin typeface="+mn-lt"/>
                <a:ea typeface="+mn-ea"/>
                <a:cs typeface="Arial" pitchFamily="34" charset="0"/>
              </a:rPr>
              <a:t> instead of Compact </a:t>
            </a:r>
            <a:r>
              <a:rPr lang="en-US" sz="4800" i="1" u="sng" dirty="0">
                <a:solidFill>
                  <a:schemeClr val="tx2">
                    <a:lumMod val="10000"/>
                  </a:schemeClr>
                </a:solidFill>
                <a:latin typeface="+mn-lt"/>
                <a:ea typeface="+mn-ea"/>
                <a:cs typeface="Arial" pitchFamily="34" charset="0"/>
              </a:rPr>
              <a:t>Curtailment</a:t>
            </a:r>
            <a:r>
              <a:rPr lang="en-US" sz="4800" dirty="0">
                <a:solidFill>
                  <a:schemeClr val="tx2">
                    <a:lumMod val="10000"/>
                  </a:schemeClr>
                </a:solidFill>
                <a:latin typeface="+mn-lt"/>
                <a:ea typeface="+mn-ea"/>
                <a:cs typeface="Arial" pitchFamily="34" charset="0"/>
              </a:rPr>
              <a:t>?</a:t>
            </a:r>
          </a:p>
          <a:p>
            <a:pPr marL="0" lvl="3" indent="0" algn="ctr" defTabSz="1300525" fontAlgn="auto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SzPct val="75000"/>
              <a:defRPr>
                <a:uFillTx/>
              </a:defRPr>
            </a:pPr>
            <a:endParaRPr lang="en-US" sz="4300" u="sng" dirty="0">
              <a:solidFill>
                <a:schemeClr val="tx2">
                  <a:lumMod val="10000"/>
                </a:schemeClr>
              </a:solidFill>
              <a:latin typeface="+mn-lt"/>
              <a:ea typeface="+mn-ea"/>
              <a:cs typeface="Arial" pitchFamily="34" charset="0"/>
            </a:endParaRPr>
          </a:p>
          <a:p>
            <a:pPr lvl="3" indent="-685800" defTabSz="1300525" fontAlgn="auto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SzPct val="100000"/>
              <a:buFont typeface="Arial" panose="020B0604020202020204" pitchFamily="34" charset="0"/>
              <a:buChar char="•"/>
              <a:defRPr>
                <a:uFillTx/>
              </a:defRPr>
            </a:pPr>
            <a:r>
              <a:rPr lang="en-US" sz="4800" i="1" dirty="0">
                <a:solidFill>
                  <a:schemeClr val="tx2">
                    <a:lumMod val="10000"/>
                  </a:schemeClr>
                </a:solidFill>
                <a:latin typeface="+mn-lt"/>
                <a:ea typeface="+mn-ea"/>
                <a:cs typeface="Arial" pitchFamily="34" charset="0"/>
              </a:rPr>
              <a:t>A discussion about curtailment only</a:t>
            </a:r>
            <a:r>
              <a:rPr lang="en-US" sz="4800" dirty="0">
                <a:solidFill>
                  <a:schemeClr val="tx2">
                    <a:lumMod val="10000"/>
                  </a:schemeClr>
                </a:solidFill>
                <a:latin typeface="+mn-lt"/>
                <a:ea typeface="+mn-ea"/>
                <a:cs typeface="Arial" pitchFamily="34" charset="0"/>
              </a:rPr>
              <a:t>: Common assumption</a:t>
            </a:r>
          </a:p>
          <a:p>
            <a:pPr marL="1371600" lvl="4" indent="-685800" defTabSz="1300525" fontAlgn="auto" hangingPunct="1">
              <a:spcBef>
                <a:spcPct val="20000"/>
              </a:spcBef>
              <a:spcAft>
                <a:spcPts val="0"/>
              </a:spcAft>
              <a:buSzPct val="75000"/>
              <a:buFont typeface="Wingdings" panose="05000000000000000000" pitchFamily="2" charset="2"/>
              <a:buChar char="§"/>
              <a:defRPr>
                <a:uFillTx/>
              </a:defRPr>
            </a:pPr>
            <a:r>
              <a:rPr lang="en-US" sz="4800" dirty="0">
                <a:solidFill>
                  <a:schemeClr val="bg2">
                    <a:lumMod val="50000"/>
                  </a:schemeClr>
                </a:solidFill>
                <a:latin typeface="+mn-lt"/>
                <a:ea typeface="+mn-ea"/>
                <a:cs typeface="Arial" pitchFamily="34" charset="0"/>
              </a:rPr>
              <a:t>If and when </a:t>
            </a:r>
            <a:r>
              <a:rPr lang="en-US" sz="4800" dirty="0">
                <a:solidFill>
                  <a:schemeClr val="tx2">
                    <a:lumMod val="10000"/>
                  </a:schemeClr>
                </a:solidFill>
                <a:latin typeface="+mn-lt"/>
                <a:ea typeface="+mn-ea"/>
                <a:cs typeface="Arial" pitchFamily="34" charset="0"/>
              </a:rPr>
              <a:t>Colorado is “</a:t>
            </a:r>
            <a:r>
              <a:rPr lang="en-US" sz="4800" u="sng" dirty="0">
                <a:solidFill>
                  <a:schemeClr val="tx2">
                    <a:lumMod val="10000"/>
                  </a:schemeClr>
                </a:solidFill>
                <a:latin typeface="+mn-lt"/>
                <a:ea typeface="+mn-ea"/>
                <a:cs typeface="Arial" pitchFamily="34" charset="0"/>
              </a:rPr>
              <a:t>out of compliance</a:t>
            </a:r>
            <a:r>
              <a:rPr lang="en-US" sz="4800" i="1" dirty="0">
                <a:solidFill>
                  <a:schemeClr val="tx2">
                    <a:lumMod val="10000"/>
                  </a:schemeClr>
                </a:solidFill>
                <a:latin typeface="+mn-lt"/>
                <a:ea typeface="+mn-ea"/>
                <a:cs typeface="Arial" pitchFamily="34" charset="0"/>
              </a:rPr>
              <a:t>,</a:t>
            </a:r>
            <a:r>
              <a:rPr lang="en-US" sz="4800" dirty="0">
                <a:solidFill>
                  <a:schemeClr val="tx2">
                    <a:lumMod val="10000"/>
                  </a:schemeClr>
                </a:solidFill>
                <a:latin typeface="+mn-lt"/>
                <a:ea typeface="+mn-ea"/>
                <a:cs typeface="Arial" pitchFamily="34" charset="0"/>
              </a:rPr>
              <a:t>” </a:t>
            </a:r>
          </a:p>
          <a:p>
            <a:pPr marL="1371600" lvl="4" indent="-685800" defTabSz="1300525" fontAlgn="auto" hangingPunct="1">
              <a:spcBef>
                <a:spcPct val="20000"/>
              </a:spcBef>
              <a:spcAft>
                <a:spcPts val="0"/>
              </a:spcAft>
              <a:buSzPct val="75000"/>
              <a:buFont typeface="Wingdings" panose="05000000000000000000" pitchFamily="2" charset="2"/>
              <a:buChar char="§"/>
              <a:defRPr>
                <a:uFillTx/>
              </a:defRPr>
            </a:pPr>
            <a:r>
              <a:rPr lang="en-US" sz="4800" dirty="0">
                <a:solidFill>
                  <a:schemeClr val="tx2">
                    <a:lumMod val="10000"/>
                  </a:schemeClr>
                </a:solidFill>
                <a:latin typeface="+mn-lt"/>
                <a:ea typeface="+mn-ea"/>
                <a:cs typeface="Arial" pitchFamily="34" charset="0"/>
              </a:rPr>
              <a:t>the State and Division Engineers </a:t>
            </a:r>
            <a:r>
              <a:rPr lang="en-US" sz="4800" u="sng" dirty="0">
                <a:solidFill>
                  <a:schemeClr val="tx2">
                    <a:lumMod val="10000"/>
                  </a:schemeClr>
                </a:solidFill>
                <a:latin typeface="+mn-lt"/>
                <a:ea typeface="+mn-ea"/>
                <a:cs typeface="Arial" pitchFamily="34" charset="0"/>
              </a:rPr>
              <a:t>need only curtail water use</a:t>
            </a:r>
            <a:r>
              <a:rPr lang="en-US" sz="4800" dirty="0">
                <a:solidFill>
                  <a:schemeClr val="tx2">
                    <a:lumMod val="10000"/>
                  </a:schemeClr>
                </a:solidFill>
                <a:latin typeface="+mn-lt"/>
                <a:ea typeface="+mn-ea"/>
                <a:cs typeface="Arial" pitchFamily="34" charset="0"/>
              </a:rPr>
              <a:t> according to </a:t>
            </a:r>
            <a:r>
              <a:rPr lang="en-US" sz="4800" u="sng" dirty="0">
                <a:solidFill>
                  <a:schemeClr val="tx2">
                    <a:lumMod val="10000"/>
                  </a:schemeClr>
                </a:solidFill>
                <a:latin typeface="+mn-lt"/>
                <a:ea typeface="+mn-ea"/>
                <a:cs typeface="Arial" pitchFamily="34" charset="0"/>
              </a:rPr>
              <a:t>priority of appropriation</a:t>
            </a:r>
            <a:r>
              <a:rPr lang="en-US" sz="4800" dirty="0">
                <a:solidFill>
                  <a:schemeClr val="tx2">
                    <a:lumMod val="10000"/>
                  </a:schemeClr>
                </a:solidFill>
                <a:latin typeface="+mn-lt"/>
                <a:ea typeface="+mn-ea"/>
                <a:cs typeface="Arial" pitchFamily="34" charset="0"/>
              </a:rPr>
              <a:t>, </a:t>
            </a:r>
          </a:p>
          <a:p>
            <a:pPr marL="1371600" lvl="4" indent="-685800" defTabSz="1300525" fontAlgn="auto" hangingPunct="1">
              <a:spcBef>
                <a:spcPct val="20000"/>
              </a:spcBef>
              <a:spcAft>
                <a:spcPts val="0"/>
              </a:spcAft>
              <a:buSzPct val="75000"/>
              <a:buFont typeface="Wingdings" panose="05000000000000000000" pitchFamily="2" charset="2"/>
              <a:buChar char="§"/>
              <a:defRPr>
                <a:uFillTx/>
              </a:defRPr>
            </a:pPr>
            <a:r>
              <a:rPr lang="en-US" sz="4800" dirty="0">
                <a:solidFill>
                  <a:schemeClr val="tx2">
                    <a:lumMod val="10000"/>
                  </a:schemeClr>
                </a:solidFill>
                <a:latin typeface="+mn-lt"/>
                <a:ea typeface="+mn-ea"/>
                <a:cs typeface="Arial" pitchFamily="34" charset="0"/>
              </a:rPr>
              <a:t>Colorado will then again be “</a:t>
            </a:r>
            <a:r>
              <a:rPr lang="en-US" sz="4800" u="sng" dirty="0">
                <a:solidFill>
                  <a:schemeClr val="tx2">
                    <a:lumMod val="10000"/>
                  </a:schemeClr>
                </a:solidFill>
                <a:latin typeface="+mn-lt"/>
                <a:ea typeface="+mn-ea"/>
                <a:cs typeface="Arial" pitchFamily="34" charset="0"/>
              </a:rPr>
              <a:t>in compliance</a:t>
            </a:r>
            <a:r>
              <a:rPr lang="en-US" sz="4800" dirty="0">
                <a:solidFill>
                  <a:schemeClr val="tx2">
                    <a:lumMod val="10000"/>
                  </a:schemeClr>
                </a:solidFill>
                <a:latin typeface="+mn-lt"/>
                <a:ea typeface="+mn-ea"/>
                <a:cs typeface="Arial" pitchFamily="34" charset="0"/>
              </a:rPr>
              <a:t>,”</a:t>
            </a:r>
          </a:p>
          <a:p>
            <a:pPr lvl="3" indent="-685800" defTabSz="1300525" fontAlgn="auto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SzPct val="100000"/>
              <a:buFont typeface="Arial" panose="020B0604020202020204" pitchFamily="34" charset="0"/>
              <a:buChar char="•"/>
              <a:defRPr>
                <a:uFillTx/>
              </a:defRPr>
            </a:pPr>
            <a:r>
              <a:rPr lang="en-US" sz="4800" dirty="0">
                <a:solidFill>
                  <a:schemeClr val="tx2">
                    <a:lumMod val="10000"/>
                  </a:schemeClr>
                </a:solidFill>
                <a:latin typeface="+mn-lt"/>
                <a:ea typeface="+mn-ea"/>
                <a:cs typeface="Arial" pitchFamily="34" charset="0"/>
              </a:rPr>
              <a:t>The actual discussion, and potential course of action is more complex</a:t>
            </a:r>
          </a:p>
          <a:p>
            <a:pPr marL="457199" lvl="3" indent="-457199" defTabSz="584229">
              <a:lnSpc>
                <a:spcPct val="90000"/>
              </a:lnSpc>
              <a:spcAft>
                <a:spcPts val="853"/>
              </a:spcAft>
              <a:buSzPct val="75000"/>
              <a:buFont typeface="Arial" pitchFamily="34" charset="0"/>
              <a:buChar char="•"/>
              <a:defRPr/>
            </a:pPr>
            <a:endParaRPr lang="en-US" sz="3401" dirty="0">
              <a:solidFill>
                <a:srgbClr val="DCDEE0">
                  <a:lumMod val="10000"/>
                </a:srgbClr>
              </a:solidFill>
              <a:latin typeface="Trebuchet MS" pitchFamily="34" charset="0"/>
              <a:cs typeface="Arial" pitchFamily="34" charset="0"/>
            </a:endParaRPr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211931" y="533400"/>
            <a:ext cx="16916400" cy="1249680"/>
          </a:xfrm>
          <a:prstGeom prst="rect">
            <a:avLst/>
          </a:prstGeom>
          <a:noFill/>
        </p:spPr>
        <p:txBody>
          <a:bodyPr lIns="92070" tIns="46035" rIns="92070" bIns="46035" anchor="ctr">
            <a:noAutofit/>
          </a:bodyPr>
          <a:lstStyle/>
          <a:p>
            <a:pPr lvl="3" algn="ctr" rtl="0">
              <a:spcBef>
                <a:spcPct val="0"/>
              </a:spcBef>
            </a:pPr>
            <a:r>
              <a:rPr lang="en-US" sz="6200" i="0" u="sng" dirty="0">
                <a:solidFill>
                  <a:schemeClr val="tx2">
                    <a:lumMod val="10000"/>
                  </a:schemeClr>
                </a:solidFill>
                <a:latin typeface="Trebuchet MS" pitchFamily="34" charset="0"/>
              </a:rPr>
              <a:t>Understand Compact Compliance Strategy</a:t>
            </a:r>
            <a:endParaRPr lang="en-US" sz="6200" i="0" u="sng" dirty="0">
              <a:solidFill>
                <a:schemeClr val="tx2">
                  <a:lumMod val="10000"/>
                </a:schemeClr>
              </a:solidFill>
              <a:latin typeface="Trebuchet MS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8540030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846692" y="1981200"/>
            <a:ext cx="16053039" cy="6934200"/>
          </a:xfrm>
          <a:prstGeom prst="rect">
            <a:avLst/>
          </a:prstGeom>
          <a:noFill/>
        </p:spPr>
        <p:txBody>
          <a:bodyPr vert="horz" lIns="92070" tIns="46035" rIns="92070" bIns="46035">
            <a:normAutofit fontScale="70000" lnSpcReduction="20000"/>
          </a:bodyPr>
          <a:lstStyle/>
          <a:p>
            <a:pPr marL="0" lvl="3" indent="0" algn="ctr" defTabSz="1300525" fontAlgn="auto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SzPct val="75000"/>
              <a:defRPr>
                <a:uFillTx/>
              </a:defRPr>
            </a:pPr>
            <a:r>
              <a:rPr lang="en-US" sz="5400" dirty="0">
                <a:solidFill>
                  <a:schemeClr val="tx2">
                    <a:lumMod val="10000"/>
                  </a:schemeClr>
                </a:solidFill>
                <a:latin typeface="+mn-lt"/>
                <a:ea typeface="+mn-ea"/>
                <a:cs typeface="Arial" pitchFamily="34" charset="0"/>
              </a:rPr>
              <a:t>But what does the </a:t>
            </a:r>
          </a:p>
          <a:p>
            <a:pPr marL="0" lvl="3" indent="0" algn="ctr" defTabSz="1300525" fontAlgn="auto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SzPct val="75000"/>
              <a:defRPr>
                <a:uFillTx/>
              </a:defRPr>
            </a:pPr>
            <a:r>
              <a:rPr lang="en-US" sz="5400" u="sng" dirty="0">
                <a:solidFill>
                  <a:schemeClr val="tx2">
                    <a:lumMod val="10000"/>
                  </a:schemeClr>
                </a:solidFill>
                <a:latin typeface="+mn-lt"/>
                <a:ea typeface="+mn-ea"/>
                <a:cs typeface="Arial" pitchFamily="34" charset="0"/>
              </a:rPr>
              <a:t>Upper Colorado River Compact say (Article IV)?</a:t>
            </a:r>
          </a:p>
          <a:p>
            <a:pPr marL="0" lvl="3" indent="0" algn="ctr" defTabSz="1300525" fontAlgn="auto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SzPct val="75000"/>
              <a:defRPr>
                <a:uFillTx/>
              </a:defRPr>
            </a:pPr>
            <a:endParaRPr lang="en-US" sz="5400" u="sng" dirty="0">
              <a:solidFill>
                <a:schemeClr val="tx2">
                  <a:lumMod val="10000"/>
                </a:schemeClr>
              </a:solidFill>
              <a:latin typeface="+mn-lt"/>
              <a:ea typeface="+mn-ea"/>
              <a:cs typeface="Arial" pitchFamily="34" charset="0"/>
            </a:endParaRPr>
          </a:p>
          <a:p>
            <a:pPr marL="914400" lvl="3" indent="-914400" defTabSz="1300525" fontAlgn="auto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SzPct val="100000"/>
              <a:buFont typeface="+mj-lt"/>
              <a:buAutoNum type="alphaLcParenR"/>
              <a:defRPr>
                <a:uFillTx/>
              </a:defRPr>
            </a:pPr>
            <a:r>
              <a:rPr lang="en-US" sz="4800" dirty="0">
                <a:solidFill>
                  <a:schemeClr val="bg2">
                    <a:lumMod val="50000"/>
                  </a:schemeClr>
                </a:solidFill>
                <a:latin typeface="+mn-lt"/>
                <a:ea typeface="+mn-ea"/>
                <a:cs typeface="Arial" pitchFamily="34" charset="0"/>
              </a:rPr>
              <a:t>“In the event curtailment…shall become necessary </a:t>
            </a:r>
            <a:r>
              <a:rPr lang="en-US" sz="4800" dirty="0">
                <a:solidFill>
                  <a:schemeClr val="bg2">
                    <a:lumMod val="50000"/>
                  </a:schemeClr>
                </a:solidFill>
              </a:rPr>
              <a:t>in order that the flow at Lee ferry </a:t>
            </a:r>
            <a:r>
              <a:rPr lang="en-US" sz="4800" u="sng" dirty="0">
                <a:solidFill>
                  <a:schemeClr val="bg2">
                    <a:lumMod val="50000"/>
                  </a:schemeClr>
                </a:solidFill>
              </a:rPr>
              <a:t>shall not be depleted</a:t>
            </a:r>
            <a:r>
              <a:rPr lang="en-US" sz="4800" dirty="0">
                <a:solidFill>
                  <a:schemeClr val="bg2">
                    <a:lumMod val="50000"/>
                  </a:schemeClr>
                </a:solidFill>
              </a:rPr>
              <a:t> below that required by article III of the Colorado river compact…</a:t>
            </a:r>
            <a:endParaRPr lang="en-US" sz="4800" dirty="0">
              <a:solidFill>
                <a:schemeClr val="bg2">
                  <a:lumMod val="50000"/>
                </a:schemeClr>
              </a:solidFill>
              <a:latin typeface="+mn-lt"/>
              <a:ea typeface="+mn-ea"/>
              <a:cs typeface="Arial" pitchFamily="34" charset="0"/>
            </a:endParaRPr>
          </a:p>
          <a:p>
            <a:pPr marL="914400" lvl="3" indent="-914400" defTabSz="1300525" fontAlgn="auto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SzPct val="100000"/>
              <a:buFont typeface="+mj-lt"/>
              <a:buAutoNum type="alphaLcParenR"/>
              <a:defRPr>
                <a:uFillTx/>
              </a:defRPr>
            </a:pPr>
            <a:r>
              <a:rPr lang="en-US" sz="4800" dirty="0">
                <a:solidFill>
                  <a:schemeClr val="bg2">
                    <a:lumMod val="50000"/>
                  </a:schemeClr>
                </a:solidFill>
                <a:latin typeface="+mn-lt"/>
                <a:ea typeface="+mn-ea"/>
                <a:cs typeface="Arial" pitchFamily="34" charset="0"/>
              </a:rPr>
              <a:t>“…the extent of curtailment by each state of the consumptive use of water apportioned to it…shall be in </a:t>
            </a:r>
            <a:r>
              <a:rPr lang="en-US" sz="4800" u="sng" dirty="0">
                <a:solidFill>
                  <a:schemeClr val="bg2">
                    <a:lumMod val="50000"/>
                  </a:schemeClr>
                </a:solidFill>
                <a:latin typeface="+mn-lt"/>
                <a:ea typeface="+mn-ea"/>
                <a:cs typeface="Arial" pitchFamily="34" charset="0"/>
              </a:rPr>
              <a:t>such quantities</a:t>
            </a:r>
            <a:r>
              <a:rPr lang="en-US" sz="4800" dirty="0">
                <a:solidFill>
                  <a:schemeClr val="bg2">
                    <a:lumMod val="50000"/>
                  </a:schemeClr>
                </a:solidFill>
                <a:latin typeface="+mn-lt"/>
                <a:ea typeface="+mn-ea"/>
                <a:cs typeface="Arial" pitchFamily="34" charset="0"/>
              </a:rPr>
              <a:t> and at </a:t>
            </a:r>
            <a:r>
              <a:rPr lang="en-US" sz="4800" u="sng" dirty="0">
                <a:solidFill>
                  <a:schemeClr val="bg2">
                    <a:lumMod val="50000"/>
                  </a:schemeClr>
                </a:solidFill>
                <a:latin typeface="+mn-lt"/>
                <a:ea typeface="+mn-ea"/>
                <a:cs typeface="Arial" pitchFamily="34" charset="0"/>
              </a:rPr>
              <a:t>such times</a:t>
            </a:r>
            <a:r>
              <a:rPr lang="en-US" sz="4800" dirty="0">
                <a:solidFill>
                  <a:schemeClr val="bg2">
                    <a:lumMod val="50000"/>
                  </a:schemeClr>
                </a:solidFill>
                <a:latin typeface="+mn-lt"/>
                <a:ea typeface="+mn-ea"/>
                <a:cs typeface="Arial" pitchFamily="34" charset="0"/>
              </a:rPr>
              <a:t> as shall be </a:t>
            </a:r>
            <a:r>
              <a:rPr lang="en-US" sz="4800" u="sng" dirty="0">
                <a:solidFill>
                  <a:schemeClr val="bg2">
                    <a:lumMod val="50000"/>
                  </a:schemeClr>
                </a:solidFill>
                <a:latin typeface="+mn-lt"/>
                <a:ea typeface="+mn-ea"/>
                <a:cs typeface="Arial" pitchFamily="34" charset="0"/>
              </a:rPr>
              <a:t>determined by the commission</a:t>
            </a:r>
            <a:r>
              <a:rPr lang="en-US" sz="4800" dirty="0">
                <a:solidFill>
                  <a:schemeClr val="bg2">
                    <a:lumMod val="50000"/>
                  </a:schemeClr>
                </a:solidFill>
                <a:latin typeface="+mn-lt"/>
                <a:ea typeface="+mn-ea"/>
                <a:cs typeface="Arial" pitchFamily="34" charset="0"/>
              </a:rPr>
              <a:t>…”</a:t>
            </a:r>
          </a:p>
          <a:p>
            <a:pPr marL="914400" lvl="3" indent="-914400" defTabSz="1300525" fontAlgn="auto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SzPct val="100000"/>
              <a:buFont typeface="+mj-lt"/>
              <a:buAutoNum type="alphaLcParenR"/>
              <a:defRPr>
                <a:uFillTx/>
              </a:defRPr>
            </a:pPr>
            <a:r>
              <a:rPr lang="en-US" sz="4900" dirty="0">
                <a:solidFill>
                  <a:schemeClr val="bg2">
                    <a:lumMod val="50000"/>
                  </a:schemeClr>
                </a:solidFill>
                <a:latin typeface="+mn-lt"/>
                <a:ea typeface="+mn-ea"/>
                <a:cs typeface="Arial" pitchFamily="34" charset="0"/>
              </a:rPr>
              <a:t>“…</a:t>
            </a:r>
            <a:r>
              <a:rPr lang="en-US" sz="4900" u="sng" dirty="0">
                <a:solidFill>
                  <a:schemeClr val="bg2">
                    <a:lumMod val="50000"/>
                  </a:schemeClr>
                </a:solidFill>
                <a:latin typeface="+mn-lt"/>
                <a:ea typeface="+mn-ea"/>
                <a:cs typeface="Arial" pitchFamily="34" charset="0"/>
              </a:rPr>
              <a:t>the extent</a:t>
            </a:r>
            <a:r>
              <a:rPr lang="en-US" sz="4900" dirty="0">
                <a:solidFill>
                  <a:schemeClr val="bg2">
                    <a:lumMod val="50000"/>
                  </a:schemeClr>
                </a:solidFill>
                <a:latin typeface="+mn-lt"/>
                <a:ea typeface="+mn-ea"/>
                <a:cs typeface="Arial" pitchFamily="34" charset="0"/>
              </a:rPr>
              <a:t> of curtailment </a:t>
            </a:r>
            <a:r>
              <a:rPr lang="en-US" sz="4900" u="sng" dirty="0">
                <a:solidFill>
                  <a:schemeClr val="bg2">
                    <a:lumMod val="50000"/>
                  </a:schemeClr>
                </a:solidFill>
                <a:latin typeface="+mn-lt"/>
                <a:ea typeface="+mn-ea"/>
                <a:cs typeface="Arial" pitchFamily="34" charset="0"/>
              </a:rPr>
              <a:t>by each state</a:t>
            </a:r>
            <a:r>
              <a:rPr lang="en-US" sz="4900" dirty="0">
                <a:solidFill>
                  <a:schemeClr val="bg2">
                    <a:lumMod val="50000"/>
                  </a:schemeClr>
                </a:solidFill>
                <a:latin typeface="+mn-lt"/>
                <a:ea typeface="+mn-ea"/>
                <a:cs typeface="Arial" pitchFamily="34" charset="0"/>
              </a:rPr>
              <a:t> of the upper division of the consumptive use of water apportioned to it by article III of this compact </a:t>
            </a:r>
            <a:r>
              <a:rPr lang="en-US" sz="4900" u="sng" dirty="0">
                <a:solidFill>
                  <a:schemeClr val="bg2">
                    <a:lumMod val="50000"/>
                  </a:schemeClr>
                </a:solidFill>
                <a:latin typeface="+mn-lt"/>
                <a:ea typeface="+mn-ea"/>
                <a:cs typeface="Arial" pitchFamily="34" charset="0"/>
              </a:rPr>
              <a:t>shall be such as to result in the delivery</a:t>
            </a:r>
            <a:r>
              <a:rPr lang="en-US" sz="4900" dirty="0">
                <a:solidFill>
                  <a:schemeClr val="bg2">
                    <a:lumMod val="50000"/>
                  </a:schemeClr>
                </a:solidFill>
                <a:latin typeface="+mn-lt"/>
                <a:ea typeface="+mn-ea"/>
                <a:cs typeface="Arial" pitchFamily="34" charset="0"/>
              </a:rPr>
              <a:t>…”</a:t>
            </a:r>
          </a:p>
          <a:p>
            <a:pPr marL="1143000" lvl="4" indent="-914400" defTabSz="1300525">
              <a:lnSpc>
                <a:spcPct val="90000"/>
              </a:lnSpc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>
                <a:uFillTx/>
              </a:defRPr>
            </a:pPr>
            <a:r>
              <a:rPr lang="en-US" sz="4900" dirty="0">
                <a:solidFill>
                  <a:schemeClr val="bg2">
                    <a:lumMod val="50000"/>
                  </a:schemeClr>
                </a:solidFill>
                <a:latin typeface="+mn-lt"/>
                <a:ea typeface="+mn-ea"/>
                <a:cs typeface="Arial" pitchFamily="34" charset="0"/>
              </a:rPr>
              <a:t>Therefore, three considerations: a) “In the event…”; b) “determined by the commission…”; c) “…the extent…by each state…shall be such as to result in the delivery…” (states decide)</a:t>
            </a:r>
            <a:endParaRPr lang="en-US" sz="4800" dirty="0">
              <a:solidFill>
                <a:schemeClr val="bg2">
                  <a:lumMod val="50000"/>
                </a:schemeClr>
              </a:solidFill>
              <a:latin typeface="+mn-lt"/>
              <a:ea typeface="+mn-ea"/>
              <a:cs typeface="Arial" pitchFamily="34" charset="0"/>
            </a:endParaRPr>
          </a:p>
          <a:p>
            <a:pPr marL="1143000" lvl="4" indent="-914400" defTabSz="1300525">
              <a:lnSpc>
                <a:spcPct val="90000"/>
              </a:lnSpc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>
                <a:uFillTx/>
              </a:defRPr>
            </a:pPr>
            <a:r>
              <a:rPr lang="en-US" sz="4800" i="1" dirty="0">
                <a:solidFill>
                  <a:schemeClr val="bg2">
                    <a:lumMod val="50000"/>
                  </a:schemeClr>
                </a:solidFill>
                <a:latin typeface="+mn-lt"/>
                <a:ea typeface="+mn-ea"/>
                <a:cs typeface="Arial" pitchFamily="34" charset="0"/>
              </a:rPr>
              <a:t>Compact Compliance Strategy </a:t>
            </a:r>
            <a:r>
              <a:rPr lang="en-US" sz="4800" dirty="0">
                <a:solidFill>
                  <a:schemeClr val="bg2">
                    <a:lumMod val="50000"/>
                  </a:schemeClr>
                </a:solidFill>
                <a:latin typeface="+mn-lt"/>
                <a:ea typeface="+mn-ea"/>
                <a:cs typeface="Arial" pitchFamily="34" charset="0"/>
              </a:rPr>
              <a:t>addresses a), b), and c).</a:t>
            </a:r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211931" y="533400"/>
            <a:ext cx="16916400" cy="1249680"/>
          </a:xfrm>
          <a:prstGeom prst="rect">
            <a:avLst/>
          </a:prstGeom>
          <a:noFill/>
        </p:spPr>
        <p:txBody>
          <a:bodyPr lIns="92070" tIns="46035" rIns="92070" bIns="46035" anchor="ctr">
            <a:noAutofit/>
          </a:bodyPr>
          <a:lstStyle/>
          <a:p>
            <a:pPr lvl="3" algn="ctr" rtl="0">
              <a:spcBef>
                <a:spcPct val="0"/>
              </a:spcBef>
            </a:pPr>
            <a:r>
              <a:rPr lang="en-US" sz="6200" i="0" u="sng" dirty="0">
                <a:solidFill>
                  <a:schemeClr val="tx2">
                    <a:lumMod val="10000"/>
                  </a:schemeClr>
                </a:solidFill>
                <a:latin typeface="Trebuchet MS" pitchFamily="34" charset="0"/>
              </a:rPr>
              <a:t>Understand Compact Compliance Strategy</a:t>
            </a:r>
            <a:endParaRPr lang="en-US" sz="6200" i="0" u="sng" dirty="0">
              <a:solidFill>
                <a:schemeClr val="tx2">
                  <a:lumMod val="10000"/>
                </a:schemeClr>
              </a:solidFill>
              <a:latin typeface="Trebuchet MS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2434395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288131" y="1981200"/>
            <a:ext cx="16687799" cy="6934200"/>
          </a:xfrm>
          <a:prstGeom prst="rect">
            <a:avLst/>
          </a:prstGeom>
          <a:noFill/>
        </p:spPr>
        <p:txBody>
          <a:bodyPr vert="horz" lIns="92070" tIns="46035" rIns="92070" bIns="46035">
            <a:normAutofit fontScale="92500"/>
          </a:bodyPr>
          <a:lstStyle/>
          <a:p>
            <a:pPr lvl="3" indent="-685800" defTabSz="1300525" fontAlgn="auto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SzPct val="100000"/>
              <a:buFont typeface="Arial" panose="020B0604020202020204" pitchFamily="34" charset="0"/>
              <a:buChar char="•"/>
              <a:defRPr>
                <a:uFillTx/>
              </a:defRPr>
            </a:pPr>
            <a:r>
              <a:rPr lang="en-US" sz="4800" i="1" dirty="0">
                <a:solidFill>
                  <a:schemeClr val="tx2">
                    <a:lumMod val="10000"/>
                  </a:schemeClr>
                </a:solidFill>
                <a:latin typeface="+mn-lt"/>
                <a:ea typeface="+mn-ea"/>
                <a:cs typeface="Arial" pitchFamily="34" charset="0"/>
              </a:rPr>
              <a:t>Therefore, the State Engineer’s actions are part of a Compact Compliance Strategy, not Compact Curtailment</a:t>
            </a:r>
          </a:p>
          <a:p>
            <a:pPr marL="0" lvl="3" indent="0" algn="ctr" defTabSz="1300525" fontAlgn="auto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SzPct val="75000"/>
              <a:defRPr>
                <a:uFillTx/>
              </a:defRPr>
            </a:pPr>
            <a:endParaRPr lang="en-US" sz="1300" dirty="0">
              <a:solidFill>
                <a:schemeClr val="tx2">
                  <a:lumMod val="10000"/>
                </a:schemeClr>
              </a:solidFill>
              <a:latin typeface="+mn-lt"/>
              <a:ea typeface="+mn-ea"/>
              <a:cs typeface="Arial" pitchFamily="34" charset="0"/>
            </a:endParaRPr>
          </a:p>
          <a:p>
            <a:pPr lvl="3" indent="-685800" defTabSz="1300525" fontAlgn="auto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SzPct val="100000"/>
              <a:buFont typeface="Arial" panose="020B0604020202020204" pitchFamily="34" charset="0"/>
              <a:buChar char="•"/>
              <a:defRPr>
                <a:uFillTx/>
              </a:defRPr>
            </a:pPr>
            <a:r>
              <a:rPr lang="en-US" sz="4800" i="1" dirty="0">
                <a:solidFill>
                  <a:schemeClr val="tx2">
                    <a:lumMod val="10000"/>
                  </a:schemeClr>
                </a:solidFill>
                <a:latin typeface="+mn-lt"/>
                <a:ea typeface="+mn-ea"/>
                <a:cs typeface="Arial" pitchFamily="34" charset="0"/>
              </a:rPr>
              <a:t>Multi-faceted, holistic approach that addresses a), b), and c), </a:t>
            </a:r>
          </a:p>
          <a:p>
            <a:pPr marL="1600200" lvl="4" indent="-914400" defTabSz="1300525" fontAlgn="auto" hangingPunct="1">
              <a:spcBef>
                <a:spcPct val="20000"/>
              </a:spcBef>
              <a:spcAft>
                <a:spcPts val="0"/>
              </a:spcAft>
              <a:buSzPct val="75000"/>
              <a:buFont typeface="+mj-lt"/>
              <a:buAutoNum type="alphaLcParenR"/>
              <a:defRPr>
                <a:uFillTx/>
              </a:defRPr>
            </a:pPr>
            <a:r>
              <a:rPr lang="en-US" sz="4800" dirty="0">
                <a:solidFill>
                  <a:schemeClr val="tx2">
                    <a:lumMod val="10000"/>
                  </a:schemeClr>
                </a:solidFill>
                <a:latin typeface="+mn-lt"/>
                <a:ea typeface="+mn-ea"/>
                <a:cs typeface="Arial" pitchFamily="34" charset="0"/>
              </a:rPr>
              <a:t>What is the strategy before and after the “In the event…” condition is met?</a:t>
            </a:r>
          </a:p>
          <a:p>
            <a:pPr marL="1600200" lvl="4" indent="-914400" defTabSz="1300525" fontAlgn="auto" hangingPunct="1">
              <a:spcBef>
                <a:spcPct val="20000"/>
              </a:spcBef>
              <a:spcAft>
                <a:spcPts val="0"/>
              </a:spcAft>
              <a:buSzPct val="75000"/>
              <a:buFont typeface="+mj-lt"/>
              <a:buAutoNum type="alphaLcParenR"/>
              <a:defRPr>
                <a:uFillTx/>
              </a:defRPr>
            </a:pPr>
            <a:r>
              <a:rPr lang="en-US" sz="4800" dirty="0">
                <a:solidFill>
                  <a:schemeClr val="tx2">
                    <a:lumMod val="10000"/>
                  </a:schemeClr>
                </a:solidFill>
                <a:latin typeface="+mn-lt"/>
                <a:ea typeface="+mn-ea"/>
                <a:cs typeface="Arial" pitchFamily="34" charset="0"/>
              </a:rPr>
              <a:t>How does direction from the UCRC influence the strategy?</a:t>
            </a:r>
          </a:p>
          <a:p>
            <a:pPr marL="1600200" lvl="4" indent="-914400" defTabSz="1300525" fontAlgn="auto" hangingPunct="1">
              <a:spcBef>
                <a:spcPct val="20000"/>
              </a:spcBef>
              <a:spcAft>
                <a:spcPts val="0"/>
              </a:spcAft>
              <a:buSzPct val="75000"/>
              <a:buFont typeface="+mj-lt"/>
              <a:buAutoNum type="alphaLcParenR"/>
              <a:defRPr>
                <a:uFillTx/>
              </a:defRPr>
            </a:pPr>
            <a:r>
              <a:rPr lang="en-US" sz="4800" dirty="0">
                <a:solidFill>
                  <a:schemeClr val="tx2">
                    <a:lumMod val="10000"/>
                  </a:schemeClr>
                </a:solidFill>
                <a:latin typeface="+mn-lt"/>
                <a:ea typeface="+mn-ea"/>
                <a:cs typeface="Arial" pitchFamily="34" charset="0"/>
              </a:rPr>
              <a:t>How does Colorado’s latitude influence, actually, form the strategy?</a:t>
            </a:r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211931" y="533400"/>
            <a:ext cx="16916400" cy="1249680"/>
          </a:xfrm>
          <a:prstGeom prst="rect">
            <a:avLst/>
          </a:prstGeom>
          <a:noFill/>
        </p:spPr>
        <p:txBody>
          <a:bodyPr lIns="92070" tIns="46035" rIns="92070" bIns="46035" anchor="ctr">
            <a:noAutofit/>
          </a:bodyPr>
          <a:lstStyle/>
          <a:p>
            <a:pPr lvl="3" algn="ctr" rtl="0">
              <a:spcBef>
                <a:spcPct val="0"/>
              </a:spcBef>
            </a:pPr>
            <a:r>
              <a:rPr lang="en-US" sz="6200" i="0" u="sng" dirty="0">
                <a:solidFill>
                  <a:schemeClr val="tx2">
                    <a:lumMod val="10000"/>
                  </a:schemeClr>
                </a:solidFill>
                <a:latin typeface="Trebuchet MS" pitchFamily="34" charset="0"/>
              </a:rPr>
              <a:t>Understand Compact Compliance Strategy</a:t>
            </a:r>
            <a:endParaRPr lang="en-US" sz="6200" i="0" u="sng" dirty="0">
              <a:solidFill>
                <a:schemeClr val="tx2">
                  <a:lumMod val="10000"/>
                </a:schemeClr>
              </a:solidFill>
              <a:latin typeface="Trebuchet MS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7791226"/>
      </p:ext>
    </p:extLst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846692" y="1981200"/>
            <a:ext cx="16053039" cy="6400800"/>
          </a:xfrm>
          <a:prstGeom prst="rect">
            <a:avLst/>
          </a:prstGeom>
          <a:noFill/>
        </p:spPr>
        <p:txBody>
          <a:bodyPr vert="horz" lIns="92070" tIns="46035" rIns="92070" bIns="46035">
            <a:normAutofit/>
          </a:bodyPr>
          <a:lstStyle/>
          <a:p>
            <a:pPr lvl="3" indent="-685800" defTabSz="1300525" fontAlgn="auto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SzPct val="100000"/>
              <a:buFont typeface="Arial" panose="020B0604020202020204" pitchFamily="34" charset="0"/>
              <a:buChar char="•"/>
              <a:defRPr>
                <a:uFillTx/>
              </a:defRPr>
            </a:pPr>
            <a:r>
              <a:rPr lang="en-US" sz="5400" dirty="0">
                <a:solidFill>
                  <a:schemeClr val="tx2">
                    <a:lumMod val="10000"/>
                  </a:schemeClr>
                </a:solidFill>
                <a:latin typeface="+mn-lt"/>
                <a:ea typeface="+mn-ea"/>
                <a:cs typeface="Arial" pitchFamily="34" charset="0"/>
              </a:rPr>
              <a:t>Consider the South Platte River Compact: </a:t>
            </a:r>
          </a:p>
          <a:p>
            <a:pPr marL="1371600" lvl="4" indent="-685800" defTabSz="1300525" fontAlgn="auto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SzPct val="75000"/>
              <a:buFont typeface="Wingdings" panose="05000000000000000000" pitchFamily="2" charset="2"/>
              <a:buChar char="§"/>
              <a:defRPr>
                <a:uFillTx/>
              </a:defRPr>
            </a:pPr>
            <a:r>
              <a:rPr lang="en-US" sz="4800" dirty="0">
                <a:solidFill>
                  <a:schemeClr val="tx2">
                    <a:lumMod val="10000"/>
                  </a:schemeClr>
                </a:solidFill>
                <a:latin typeface="+mn-lt"/>
                <a:ea typeface="+mn-ea"/>
                <a:cs typeface="Arial" pitchFamily="34" charset="0"/>
              </a:rPr>
              <a:t>Flows at Julesburg less than 120 </a:t>
            </a:r>
            <a:r>
              <a:rPr lang="en-US" sz="4800" dirty="0" err="1">
                <a:solidFill>
                  <a:schemeClr val="tx2">
                    <a:lumMod val="10000"/>
                  </a:schemeClr>
                </a:solidFill>
                <a:latin typeface="+mn-lt"/>
                <a:ea typeface="+mn-ea"/>
                <a:cs typeface="Arial" pitchFamily="34" charset="0"/>
              </a:rPr>
              <a:t>cfs</a:t>
            </a:r>
            <a:r>
              <a:rPr lang="en-US" sz="4800" dirty="0">
                <a:solidFill>
                  <a:schemeClr val="tx2">
                    <a:lumMod val="10000"/>
                  </a:schemeClr>
                </a:solidFill>
                <a:latin typeface="+mn-lt"/>
                <a:ea typeface="+mn-ea"/>
                <a:cs typeface="Arial" pitchFamily="34" charset="0"/>
              </a:rPr>
              <a:t>, April 1 – October 15?</a:t>
            </a:r>
          </a:p>
          <a:p>
            <a:pPr marL="1371600" lvl="4" indent="-685800" defTabSz="1300525" fontAlgn="auto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SzPct val="75000"/>
              <a:buFont typeface="Wingdings" panose="05000000000000000000" pitchFamily="2" charset="2"/>
              <a:buChar char="§"/>
              <a:defRPr>
                <a:uFillTx/>
              </a:defRPr>
            </a:pPr>
            <a:r>
              <a:rPr lang="en-US" sz="4800" b="1" u="sng" dirty="0">
                <a:solidFill>
                  <a:schemeClr val="tx2">
                    <a:lumMod val="10000"/>
                  </a:schemeClr>
                </a:solidFill>
                <a:latin typeface="+mn-lt"/>
                <a:ea typeface="+mn-ea"/>
                <a:cs typeface="Arial" pitchFamily="34" charset="0"/>
              </a:rPr>
              <a:t>Curtail</a:t>
            </a:r>
            <a:r>
              <a:rPr lang="en-US" sz="4800" dirty="0">
                <a:solidFill>
                  <a:schemeClr val="tx2">
                    <a:lumMod val="10000"/>
                  </a:schemeClr>
                </a:solidFill>
                <a:latin typeface="+mn-lt"/>
                <a:ea typeface="+mn-ea"/>
                <a:cs typeface="Arial" pitchFamily="34" charset="0"/>
              </a:rPr>
              <a:t> all diversions in WD 64 junior to June 14, 1897</a:t>
            </a:r>
          </a:p>
          <a:p>
            <a:pPr marL="1371600" lvl="4" indent="-685800" defTabSz="1300525" fontAlgn="auto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SzPct val="75000"/>
              <a:buFont typeface="Wingdings" panose="05000000000000000000" pitchFamily="2" charset="2"/>
              <a:buChar char="§"/>
              <a:defRPr>
                <a:uFillTx/>
              </a:defRPr>
            </a:pPr>
            <a:r>
              <a:rPr lang="en-US" sz="4800" dirty="0">
                <a:solidFill>
                  <a:schemeClr val="tx2">
                    <a:lumMod val="10000"/>
                  </a:schemeClr>
                </a:solidFill>
                <a:latin typeface="+mn-lt"/>
                <a:ea typeface="+mn-ea"/>
                <a:cs typeface="Arial" pitchFamily="34" charset="0"/>
              </a:rPr>
              <a:t>Colorado is in compliance</a:t>
            </a:r>
          </a:p>
          <a:p>
            <a:pPr marL="1371600" lvl="4" indent="-685800" defTabSz="1300525" fontAlgn="auto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SzPct val="75000"/>
              <a:buFont typeface="Wingdings" panose="05000000000000000000" pitchFamily="2" charset="2"/>
              <a:buChar char="§"/>
              <a:defRPr>
                <a:uFillTx/>
              </a:defRPr>
            </a:pPr>
            <a:r>
              <a:rPr lang="en-US" sz="4800" dirty="0">
                <a:solidFill>
                  <a:schemeClr val="tx2">
                    <a:lumMod val="10000"/>
                  </a:schemeClr>
                </a:solidFill>
                <a:latin typeface="+mn-lt"/>
                <a:ea typeface="+mn-ea"/>
                <a:cs typeface="Arial" pitchFamily="34" charset="0"/>
              </a:rPr>
              <a:t>Colorado does not take any special actions before compliance becomes an issue</a:t>
            </a:r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211931" y="533400"/>
            <a:ext cx="16916400" cy="1249680"/>
          </a:xfrm>
          <a:prstGeom prst="rect">
            <a:avLst/>
          </a:prstGeom>
          <a:noFill/>
        </p:spPr>
        <p:txBody>
          <a:bodyPr lIns="92070" tIns="46035" rIns="92070" bIns="46035" anchor="ctr">
            <a:noAutofit/>
          </a:bodyPr>
          <a:lstStyle/>
          <a:p>
            <a:pPr lvl="3" algn="ctr" rtl="0">
              <a:spcBef>
                <a:spcPct val="0"/>
              </a:spcBef>
            </a:pPr>
            <a:r>
              <a:rPr lang="en-US" sz="6200" i="0" u="sng" dirty="0">
                <a:solidFill>
                  <a:schemeClr val="tx2">
                    <a:lumMod val="10000"/>
                  </a:schemeClr>
                </a:solidFill>
                <a:latin typeface="Trebuchet MS" pitchFamily="34" charset="0"/>
              </a:rPr>
              <a:t>Understand Compact Compliance Strategy</a:t>
            </a:r>
            <a:endParaRPr lang="en-US" sz="6200" i="0" u="sng" dirty="0">
              <a:solidFill>
                <a:schemeClr val="tx2">
                  <a:lumMod val="10000"/>
                </a:schemeClr>
              </a:solidFill>
              <a:latin typeface="Trebuchet MS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921161"/>
      </p:ext>
    </p:extLst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846692" y="1981200"/>
            <a:ext cx="16053039" cy="6400800"/>
          </a:xfrm>
          <a:prstGeom prst="rect">
            <a:avLst/>
          </a:prstGeom>
          <a:noFill/>
        </p:spPr>
        <p:txBody>
          <a:bodyPr vert="horz" lIns="92070" tIns="46035" rIns="92070" bIns="46035">
            <a:normAutofit fontScale="92500"/>
          </a:bodyPr>
          <a:lstStyle/>
          <a:p>
            <a:pPr lvl="3" indent="-685800" defTabSz="1300525" fontAlgn="auto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SzPct val="100000"/>
              <a:buFont typeface="Arial" panose="020B0604020202020204" pitchFamily="34" charset="0"/>
              <a:buChar char="•"/>
              <a:defRPr>
                <a:uFillTx/>
              </a:defRPr>
            </a:pPr>
            <a:r>
              <a:rPr lang="en-US" sz="5400" dirty="0">
                <a:solidFill>
                  <a:schemeClr val="tx2">
                    <a:lumMod val="10000"/>
                  </a:schemeClr>
                </a:solidFill>
                <a:latin typeface="+mn-lt"/>
                <a:ea typeface="+mn-ea"/>
                <a:cs typeface="Arial" pitchFamily="34" charset="0"/>
              </a:rPr>
              <a:t>Consider the La Plata River Compact: </a:t>
            </a:r>
          </a:p>
          <a:p>
            <a:pPr marL="1371600" lvl="4" indent="-685800" defTabSz="1300525" fontAlgn="auto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SzPct val="75000"/>
              <a:buFont typeface="Wingdings" panose="05000000000000000000" pitchFamily="2" charset="2"/>
              <a:buChar char="§"/>
              <a:defRPr>
                <a:uFillTx/>
              </a:defRPr>
            </a:pPr>
            <a:r>
              <a:rPr lang="en-US" sz="4800" dirty="0">
                <a:solidFill>
                  <a:schemeClr val="tx2">
                    <a:lumMod val="10000"/>
                  </a:schemeClr>
                </a:solidFill>
                <a:latin typeface="+mn-lt"/>
                <a:ea typeface="+mn-ea"/>
                <a:cs typeface="Arial" pitchFamily="34" charset="0"/>
              </a:rPr>
              <a:t>From February 16 – November 30, determine flows at Hesperus gauge</a:t>
            </a:r>
          </a:p>
          <a:p>
            <a:pPr marL="1371600" lvl="4" indent="-685800" defTabSz="1300525" fontAlgn="auto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SzPct val="75000"/>
              <a:buFont typeface="Wingdings" panose="05000000000000000000" pitchFamily="2" charset="2"/>
              <a:buChar char="§"/>
              <a:defRPr>
                <a:uFillTx/>
              </a:defRPr>
            </a:pPr>
            <a:r>
              <a:rPr lang="en-US" sz="4800" dirty="0">
                <a:solidFill>
                  <a:schemeClr val="tx2">
                    <a:lumMod val="10000"/>
                  </a:schemeClr>
                </a:solidFill>
                <a:latin typeface="+mn-lt"/>
                <a:ea typeface="+mn-ea"/>
                <a:cs typeface="Arial" pitchFamily="34" charset="0"/>
              </a:rPr>
              <a:t>If flow at the gauge is less than 100 </a:t>
            </a:r>
            <a:r>
              <a:rPr lang="en-US" sz="4800" dirty="0" err="1">
                <a:solidFill>
                  <a:schemeClr val="tx2">
                    <a:lumMod val="10000"/>
                  </a:schemeClr>
                </a:solidFill>
                <a:latin typeface="+mn-lt"/>
                <a:ea typeface="+mn-ea"/>
                <a:cs typeface="Arial" pitchFamily="34" charset="0"/>
              </a:rPr>
              <a:t>cfs</a:t>
            </a:r>
            <a:endParaRPr lang="en-US" sz="4800" dirty="0">
              <a:solidFill>
                <a:schemeClr val="tx2">
                  <a:lumMod val="10000"/>
                </a:schemeClr>
              </a:solidFill>
              <a:latin typeface="+mn-lt"/>
              <a:ea typeface="+mn-ea"/>
              <a:cs typeface="Arial" pitchFamily="34" charset="0"/>
            </a:endParaRPr>
          </a:p>
          <a:p>
            <a:pPr marL="1371600" lvl="4" indent="-685800" defTabSz="1300525" fontAlgn="auto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SzPct val="75000"/>
              <a:buFont typeface="Wingdings" panose="05000000000000000000" pitchFamily="2" charset="2"/>
              <a:buChar char="§"/>
              <a:defRPr>
                <a:uFillTx/>
              </a:defRPr>
            </a:pPr>
            <a:r>
              <a:rPr lang="en-US" sz="4800" b="1" u="sng" dirty="0">
                <a:solidFill>
                  <a:schemeClr val="tx2">
                    <a:lumMod val="10000"/>
                  </a:schemeClr>
                </a:solidFill>
                <a:latin typeface="+mn-lt"/>
                <a:ea typeface="+mn-ea"/>
                <a:cs typeface="Arial" pitchFamily="34" charset="0"/>
              </a:rPr>
              <a:t>Curtail</a:t>
            </a:r>
            <a:r>
              <a:rPr lang="en-US" sz="4800" dirty="0">
                <a:solidFill>
                  <a:schemeClr val="tx2">
                    <a:lumMod val="10000"/>
                  </a:schemeClr>
                </a:solidFill>
                <a:latin typeface="+mn-lt"/>
                <a:ea typeface="+mn-ea"/>
                <a:cs typeface="Arial" pitchFamily="34" charset="0"/>
              </a:rPr>
              <a:t> diversions (in priority) to ensure delivery of one half that amount at the state line on the following day</a:t>
            </a:r>
          </a:p>
          <a:p>
            <a:pPr marL="1371600" lvl="4" indent="-685800" defTabSz="1300525" fontAlgn="auto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SzPct val="75000"/>
              <a:buFont typeface="Wingdings" panose="05000000000000000000" pitchFamily="2" charset="2"/>
              <a:buChar char="§"/>
              <a:defRPr>
                <a:uFillTx/>
              </a:defRPr>
            </a:pPr>
            <a:r>
              <a:rPr lang="en-US" sz="4800" dirty="0">
                <a:solidFill>
                  <a:schemeClr val="tx2">
                    <a:lumMod val="10000"/>
                  </a:schemeClr>
                </a:solidFill>
                <a:latin typeface="+mn-lt"/>
                <a:ea typeface="+mn-ea"/>
                <a:cs typeface="Arial" pitchFamily="34" charset="0"/>
              </a:rPr>
              <a:t>Colorado is in compliance</a:t>
            </a:r>
          </a:p>
          <a:p>
            <a:pPr marL="1371600" lvl="4" indent="-685800" defTabSz="1300525" fontAlgn="auto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SzPct val="75000"/>
              <a:buFont typeface="Wingdings" panose="05000000000000000000" pitchFamily="2" charset="2"/>
              <a:buChar char="§"/>
              <a:defRPr>
                <a:uFillTx/>
              </a:defRPr>
            </a:pPr>
            <a:r>
              <a:rPr lang="en-US" sz="4800" dirty="0">
                <a:solidFill>
                  <a:srgbClr val="DCDEE0">
                    <a:lumMod val="10000"/>
                  </a:srgbClr>
                </a:solidFill>
                <a:latin typeface="Trebuchet MS"/>
                <a:ea typeface="+mn-ea"/>
                <a:cs typeface="Arial" pitchFamily="34" charset="0"/>
              </a:rPr>
              <a:t>Colorado does not take any special actions before compliance becomes an issue</a:t>
            </a:r>
            <a:endParaRPr lang="en-US" sz="4800" dirty="0">
              <a:solidFill>
                <a:schemeClr val="tx2">
                  <a:lumMod val="10000"/>
                </a:schemeClr>
              </a:solidFill>
              <a:latin typeface="+mn-lt"/>
              <a:ea typeface="+mn-ea"/>
              <a:cs typeface="Arial" pitchFamily="34" charset="0"/>
            </a:endParaRPr>
          </a:p>
          <a:p>
            <a:pPr marL="1371600" lvl="4" indent="-685800" defTabSz="1300525" fontAlgn="auto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SzPct val="75000"/>
              <a:buFont typeface="Wingdings" panose="05000000000000000000" pitchFamily="2" charset="2"/>
              <a:buChar char="§"/>
              <a:defRPr>
                <a:uFillTx/>
              </a:defRPr>
            </a:pPr>
            <a:endParaRPr lang="en-US" sz="4800" dirty="0">
              <a:solidFill>
                <a:schemeClr val="tx2">
                  <a:lumMod val="10000"/>
                </a:schemeClr>
              </a:solidFill>
              <a:latin typeface="+mn-lt"/>
              <a:ea typeface="+mn-ea"/>
              <a:cs typeface="Arial" pitchFamily="34" charset="0"/>
            </a:endParaRPr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211931" y="533400"/>
            <a:ext cx="16916400" cy="1249680"/>
          </a:xfrm>
          <a:prstGeom prst="rect">
            <a:avLst/>
          </a:prstGeom>
          <a:noFill/>
        </p:spPr>
        <p:txBody>
          <a:bodyPr lIns="92070" tIns="46035" rIns="92070" bIns="46035" anchor="ctr">
            <a:noAutofit/>
          </a:bodyPr>
          <a:lstStyle/>
          <a:p>
            <a:pPr lvl="3" algn="ctr" rtl="0">
              <a:spcBef>
                <a:spcPct val="0"/>
              </a:spcBef>
            </a:pPr>
            <a:r>
              <a:rPr lang="en-US" sz="6200" i="0" u="sng" dirty="0">
                <a:solidFill>
                  <a:schemeClr val="tx2">
                    <a:lumMod val="10000"/>
                  </a:schemeClr>
                </a:solidFill>
                <a:latin typeface="Trebuchet MS" pitchFamily="34" charset="0"/>
              </a:rPr>
              <a:t>Understand Compact Compliance Strategy</a:t>
            </a:r>
            <a:endParaRPr lang="en-US" sz="6200" i="0" u="sng" dirty="0">
              <a:solidFill>
                <a:schemeClr val="tx2">
                  <a:lumMod val="10000"/>
                </a:schemeClr>
              </a:solidFill>
              <a:latin typeface="Trebuchet MS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3552868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8_Office Theme">
  <a:themeElements>
    <a:clrScheme name="">
      <a:dk1>
        <a:srgbClr val="FFFFFF"/>
      </a:dk1>
      <a:lt1>
        <a:srgbClr val="FFFFFF"/>
      </a:lt1>
      <a:dk2>
        <a:srgbClr val="DCDEE0"/>
      </a:dk2>
      <a:lt2>
        <a:srgbClr val="53585F"/>
      </a:lt2>
      <a:accent1>
        <a:srgbClr val="0365C0"/>
      </a:accent1>
      <a:accent2>
        <a:srgbClr val="00882B"/>
      </a:accent2>
      <a:accent3>
        <a:srgbClr val="FFFFFF"/>
      </a:accent3>
      <a:accent4>
        <a:srgbClr val="DADADA"/>
      </a:accent4>
      <a:accent5>
        <a:srgbClr val="AAB8DC"/>
      </a:accent5>
      <a:accent6>
        <a:srgbClr val="007B26"/>
      </a:accent6>
      <a:hlink>
        <a:srgbClr val="0000FF"/>
      </a:hlink>
      <a:folHlink>
        <a:srgbClr val="FF00FF"/>
      </a:folHlink>
    </a:clrScheme>
    <a:fontScheme name="Office Theme">
      <a:majorFont>
        <a:latin typeface="Trebuchet MS"/>
        <a:ea typeface="Trebuchet MS"/>
        <a:cs typeface="Trebuchet MS"/>
      </a:majorFont>
      <a:minorFont>
        <a:latin typeface="Trebuchet MS"/>
        <a:ea typeface="Trebuchet MS"/>
        <a:cs typeface="Trebuchet M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14943F"/>
        </a:solidFill>
        <a:ln w="12700" cap="flat" cmpd="sng" algn="ctr">
          <a:solidFill>
            <a:srgbClr val="000000"/>
          </a:solidFill>
          <a:prstDash val="solid"/>
          <a:miter lim="0"/>
          <a:headEnd type="none" w="med" len="med"/>
          <a:tailEnd type="none" w="med" len="med"/>
        </a:ln>
        <a:effectLst/>
      </a:spPr>
      <a:bodyPr vert="horz" wrap="square" lIns="50800" tIns="50800" rIns="50800" bIns="50800" numCol="1" anchor="ctr" anchorCtr="0" compatLnSpc="1">
        <a:prstTxWarp prst="textNoShape">
          <a:avLst/>
        </a:prstTxWarp>
      </a:bodyPr>
      <a:lstStyle>
        <a:defPPr marL="228600" marR="0" indent="0" algn="l" defTabSz="584200" rtl="0" eaLnBrk="1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FontTx/>
          <a:buNone/>
          <a:defRPr kumimoji="0" lang="en-US" sz="1800" b="0" i="0" u="none" strike="noStrike" cap="none" normalizeH="0" baseline="0">
            <a:ln>
              <a:noFill/>
            </a:ln>
            <a:solidFill>
              <a:srgbClr val="5C6670"/>
            </a:solidFill>
            <a:effectLst/>
            <a:uFillTx/>
            <a:latin typeface="Trebuchet MS" pitchFamily="-100" charset="0"/>
            <a:ea typeface="Trebuchet MS" pitchFamily="-100" charset="0"/>
            <a:cs typeface="Trebuchet MS" pitchFamily="-100" charset="0"/>
            <a:sym typeface="Trebuchet MS" pitchFamily="-100" charset="0"/>
          </a:defRPr>
        </a:defPPr>
      </a:lstStyle>
      <a:style>
        <a:lnRef idx="1">
          <a:schemeClr val="accen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a: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14943F"/>
        </a:solidFill>
        <a:ln w="12700" cap="flat" cmpd="sng" algn="ctr">
          <a:solidFill>
            <a:srgbClr val="000000"/>
          </a:solidFill>
          <a:prstDash val="solid"/>
          <a:miter lim="0"/>
          <a:headEnd type="none" w="med" len="med"/>
          <a:tailEnd type="none" w="med" len="med"/>
        </a:ln>
        <a:effectLst/>
      </a:spPr>
      <a:bodyPr vert="horz" wrap="square" lIns="50800" tIns="50800" rIns="50800" bIns="50800" numCol="1" anchor="ctr" anchorCtr="0" compatLnSpc="1">
        <a:prstTxWarp prst="textNoShape">
          <a:avLst/>
        </a:prstTxWarp>
      </a:bodyPr>
      <a:lstStyle>
        <a:defPPr marL="228600" marR="0" indent="0" algn="l" defTabSz="584200" rtl="0" eaLnBrk="1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FontTx/>
          <a:buNone/>
          <a:defRPr kumimoji="0" lang="en-US" sz="1800" b="0" i="0" u="none" strike="noStrike" cap="none" normalizeH="0" baseline="0">
            <a:ln>
              <a:noFill/>
            </a:ln>
            <a:solidFill>
              <a:srgbClr val="5C6670"/>
            </a:solidFill>
            <a:effectLst/>
            <a:uFillTx/>
            <a:latin typeface="Trebuchet MS" pitchFamily="-100" charset="0"/>
            <a:ea typeface="Trebuchet MS" pitchFamily="-100" charset="0"/>
            <a:cs typeface="Trebuchet MS" pitchFamily="-100" charset="0"/>
            <a:sym typeface="Trebuchet MS" pitchFamily="-100" charset="0"/>
          </a:defRPr>
        </a:defPPr>
      </a:lstStyle>
      <a:style>
        <a:lnRef idx="1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/>
      <a:bodyPr/>
      <a:lstStyle/>
    </a:txDef>
  </a:objectDefaults>
  <a:extraClrSchemeLst/>
</a:theme>
</file>

<file path=ppt/theme/theme2.xml><?xml version="1.0" encoding="utf-8"?>
<a:theme xmlns:a="http://schemas.openxmlformats.org/drawingml/2006/main" name="7_Office Theme">
  <a:themeElements>
    <a:clrScheme name="">
      <a:dk1>
        <a:srgbClr val="FFFFFF"/>
      </a:dk1>
      <a:lt1>
        <a:srgbClr val="FFFFFF"/>
      </a:lt1>
      <a:dk2>
        <a:srgbClr val="DCDEE0"/>
      </a:dk2>
      <a:lt2>
        <a:srgbClr val="53585F"/>
      </a:lt2>
      <a:accent1>
        <a:srgbClr val="0365C0"/>
      </a:accent1>
      <a:accent2>
        <a:srgbClr val="00882B"/>
      </a:accent2>
      <a:accent3>
        <a:srgbClr val="FFFFFF"/>
      </a:accent3>
      <a:accent4>
        <a:srgbClr val="DADADA"/>
      </a:accent4>
      <a:accent5>
        <a:srgbClr val="AAB8DC"/>
      </a:accent5>
      <a:accent6>
        <a:srgbClr val="007B26"/>
      </a:accent6>
      <a:hlink>
        <a:srgbClr val="0000FF"/>
      </a:hlink>
      <a:folHlink>
        <a:srgbClr val="FF00FF"/>
      </a:folHlink>
    </a:clrScheme>
    <a:fontScheme name="Office Theme">
      <a:majorFont>
        <a:latin typeface="Trebuchet MS"/>
        <a:ea typeface="Trebuchet MS"/>
        <a:cs typeface="Trebuchet MS"/>
      </a:majorFont>
      <a:minorFont>
        <a:latin typeface="Trebuchet MS"/>
        <a:ea typeface="Trebuchet MS"/>
        <a:cs typeface="Trebuchet M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14943F"/>
        </a:solidFill>
        <a:ln w="12700" cap="flat" cmpd="sng" algn="ctr">
          <a:solidFill>
            <a:srgbClr val="000000"/>
          </a:solidFill>
          <a:prstDash val="solid"/>
          <a:miter lim="0"/>
          <a:headEnd type="none" w="med" len="med"/>
          <a:tailEnd type="none" w="med" len="med"/>
        </a:ln>
        <a:effectLst/>
      </a:spPr>
      <a:bodyPr vert="horz" wrap="square" lIns="50800" tIns="50800" rIns="50800" bIns="50800" numCol="1" anchor="ctr" anchorCtr="0" compatLnSpc="1">
        <a:prstTxWarp prst="textNoShape">
          <a:avLst/>
        </a:prstTxWarp>
      </a:bodyPr>
      <a:lstStyle>
        <a:defPPr marL="228600" marR="0" indent="0" algn="l" defTabSz="584200" rtl="0" eaLnBrk="1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FontTx/>
          <a:buNone/>
          <a:defRPr kumimoji="0" lang="en-US" sz="1800" b="0" i="0" u="none" strike="noStrike" cap="none" normalizeH="0" baseline="0">
            <a:ln>
              <a:noFill/>
            </a:ln>
            <a:solidFill>
              <a:srgbClr val="5C6670"/>
            </a:solidFill>
            <a:effectLst/>
            <a:uFillTx/>
            <a:latin typeface="Trebuchet MS" pitchFamily="-100" charset="0"/>
            <a:ea typeface="Trebuchet MS" pitchFamily="-100" charset="0"/>
            <a:cs typeface="Trebuchet MS" pitchFamily="-100" charset="0"/>
            <a:sym typeface="Trebuchet MS" pitchFamily="-100" charset="0"/>
          </a:defRPr>
        </a:defPPr>
      </a:lstStyle>
      <a:style>
        <a:lnRef idx="1">
          <a:schemeClr val="accen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a: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14943F"/>
        </a:solidFill>
        <a:ln w="12700" cap="flat" cmpd="sng" algn="ctr">
          <a:solidFill>
            <a:srgbClr val="000000"/>
          </a:solidFill>
          <a:prstDash val="solid"/>
          <a:miter lim="0"/>
          <a:headEnd type="none" w="med" len="med"/>
          <a:tailEnd type="none" w="med" len="med"/>
        </a:ln>
        <a:effectLst/>
      </a:spPr>
      <a:bodyPr vert="horz" wrap="square" lIns="50800" tIns="50800" rIns="50800" bIns="50800" numCol="1" anchor="ctr" anchorCtr="0" compatLnSpc="1">
        <a:prstTxWarp prst="textNoShape">
          <a:avLst/>
        </a:prstTxWarp>
      </a:bodyPr>
      <a:lstStyle>
        <a:defPPr marL="228600" marR="0" indent="0" algn="l" defTabSz="584200" rtl="0" eaLnBrk="1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FontTx/>
          <a:buNone/>
          <a:defRPr kumimoji="0" lang="en-US" sz="1800" b="0" i="0" u="none" strike="noStrike" cap="none" normalizeH="0" baseline="0">
            <a:ln>
              <a:noFill/>
            </a:ln>
            <a:solidFill>
              <a:srgbClr val="5C6670"/>
            </a:solidFill>
            <a:effectLst/>
            <a:uFillTx/>
            <a:latin typeface="Trebuchet MS" pitchFamily="-100" charset="0"/>
            <a:ea typeface="Trebuchet MS" pitchFamily="-100" charset="0"/>
            <a:cs typeface="Trebuchet MS" pitchFamily="-100" charset="0"/>
            <a:sym typeface="Trebuchet MS" pitchFamily="-100" charset="0"/>
          </a:defRPr>
        </a:defPPr>
      </a:lstStyle>
      <a:style>
        <a:lnRef idx="1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/>
      <a:bodyPr/>
      <a:lstStyle/>
    </a:txDef>
  </a:objectDefaults>
  <a:extraClrSchemeLst/>
</a:theme>
</file>

<file path=ppt/theme/theme3.xml><?xml version="1.0" encoding="utf-8"?>
<a:theme xmlns:a="http://schemas.openxmlformats.org/drawingml/2006/main" name="9_Office Theme">
  <a:themeElements>
    <a:clrScheme name="">
      <a:dk1>
        <a:srgbClr val="FFFFFF"/>
      </a:dk1>
      <a:lt1>
        <a:srgbClr val="FFFFFF"/>
      </a:lt1>
      <a:dk2>
        <a:srgbClr val="DCDEE0"/>
      </a:dk2>
      <a:lt2>
        <a:srgbClr val="53585F"/>
      </a:lt2>
      <a:accent1>
        <a:srgbClr val="0365C0"/>
      </a:accent1>
      <a:accent2>
        <a:srgbClr val="00882B"/>
      </a:accent2>
      <a:accent3>
        <a:srgbClr val="FFFFFF"/>
      </a:accent3>
      <a:accent4>
        <a:srgbClr val="DADADA"/>
      </a:accent4>
      <a:accent5>
        <a:srgbClr val="AAB8DC"/>
      </a:accent5>
      <a:accent6>
        <a:srgbClr val="007B26"/>
      </a:accent6>
      <a:hlink>
        <a:srgbClr val="0000FF"/>
      </a:hlink>
      <a:folHlink>
        <a:srgbClr val="FF00FF"/>
      </a:folHlink>
    </a:clrScheme>
    <a:fontScheme name="Office Theme">
      <a:majorFont>
        <a:latin typeface="Trebuchet MS"/>
        <a:ea typeface="Trebuchet MS"/>
        <a:cs typeface="Trebuchet MS"/>
      </a:majorFont>
      <a:minorFont>
        <a:latin typeface="Trebuchet MS"/>
        <a:ea typeface="Trebuchet MS"/>
        <a:cs typeface="Trebuchet M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14943F"/>
        </a:solidFill>
        <a:ln w="12700" cap="flat" cmpd="sng" algn="ctr">
          <a:solidFill>
            <a:srgbClr val="000000"/>
          </a:solidFill>
          <a:prstDash val="solid"/>
          <a:miter lim="0"/>
          <a:headEnd type="none" w="med" len="med"/>
          <a:tailEnd type="none" w="med" len="med"/>
        </a:ln>
        <a:effectLst/>
      </a:spPr>
      <a:bodyPr vert="horz" wrap="square" lIns="50800" tIns="50800" rIns="50800" bIns="50800" numCol="1" anchor="ctr" anchorCtr="0" compatLnSpc="1">
        <a:prstTxWarp prst="textNoShape">
          <a:avLst/>
        </a:prstTxWarp>
      </a:bodyPr>
      <a:lstStyle>
        <a:defPPr marL="228600" marR="0" indent="0" algn="l" defTabSz="584200" rtl="0" eaLnBrk="1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rgbClr val="5C6670"/>
            </a:solidFill>
            <a:effectLst/>
            <a:latin typeface="Trebuchet MS" pitchFamily="-100" charset="0"/>
            <a:ea typeface="Trebuchet MS" pitchFamily="-100" charset="0"/>
            <a:cs typeface="Trebuchet MS" pitchFamily="-100" charset="0"/>
            <a:sym typeface="Trebuchet MS" pitchFamily="-100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14943F"/>
        </a:solidFill>
        <a:ln w="12700" cap="flat" cmpd="sng" algn="ctr">
          <a:solidFill>
            <a:srgbClr val="000000"/>
          </a:solidFill>
          <a:prstDash val="solid"/>
          <a:miter lim="0"/>
          <a:headEnd type="none" w="med" len="med"/>
          <a:tailEnd type="none" w="med" len="med"/>
        </a:ln>
        <a:effectLst/>
      </a:spPr>
      <a:bodyPr vert="horz" wrap="square" lIns="50800" tIns="50800" rIns="50800" bIns="50800" numCol="1" anchor="ctr" anchorCtr="0" compatLnSpc="1">
        <a:prstTxWarp prst="textNoShape">
          <a:avLst/>
        </a:prstTxWarp>
      </a:bodyPr>
      <a:lstStyle>
        <a:defPPr marL="228600" marR="0" indent="0" algn="l" defTabSz="584200" rtl="0" eaLnBrk="1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rgbClr val="5C6670"/>
            </a:solidFill>
            <a:effectLst/>
            <a:latin typeface="Trebuchet MS" pitchFamily="-100" charset="0"/>
            <a:ea typeface="Trebuchet MS" pitchFamily="-100" charset="0"/>
            <a:cs typeface="Trebuchet MS" pitchFamily="-100" charset="0"/>
            <a:sym typeface="Trebuchet MS" pitchFamily="-100" charset="0"/>
          </a:defRPr>
        </a:defPPr>
      </a:lstStyle>
    </a:lnDef>
  </a:objectDefaults>
  <a:extraClrSchemeLst/>
</a:theme>
</file>

<file path=ppt/theme/theme4.xml><?xml version="1.0" encoding="utf-8"?>
<a:theme xmlns:a="http://schemas.openxmlformats.org/drawingml/2006/main" name="4_Office Theme">
  <a:themeElements>
    <a:clrScheme name="">
      <a:dk1>
        <a:srgbClr val="FFFFFF"/>
      </a:dk1>
      <a:lt1>
        <a:srgbClr val="FFFFFF"/>
      </a:lt1>
      <a:dk2>
        <a:srgbClr val="DCDEE0"/>
      </a:dk2>
      <a:lt2>
        <a:srgbClr val="53585F"/>
      </a:lt2>
      <a:accent1>
        <a:srgbClr val="0365C0"/>
      </a:accent1>
      <a:accent2>
        <a:srgbClr val="00882B"/>
      </a:accent2>
      <a:accent3>
        <a:srgbClr val="FFFFFF"/>
      </a:accent3>
      <a:accent4>
        <a:srgbClr val="DADADA"/>
      </a:accent4>
      <a:accent5>
        <a:srgbClr val="AAB8DC"/>
      </a:accent5>
      <a:accent6>
        <a:srgbClr val="007B26"/>
      </a:accent6>
      <a:hlink>
        <a:srgbClr val="0000FF"/>
      </a:hlink>
      <a:folHlink>
        <a:srgbClr val="FF00FF"/>
      </a:folHlink>
    </a:clrScheme>
    <a:fontScheme name="Office Theme">
      <a:majorFont>
        <a:latin typeface="Trebuchet MS"/>
        <a:ea typeface="Trebuchet MS"/>
        <a:cs typeface="Trebuchet MS"/>
      </a:majorFont>
      <a:minorFont>
        <a:latin typeface="Trebuchet MS"/>
        <a:ea typeface="Trebuchet MS"/>
        <a:cs typeface="Trebuchet M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14943F"/>
        </a:solidFill>
        <a:ln w="12700" cap="flat" cmpd="sng" algn="ctr">
          <a:solidFill>
            <a:srgbClr val="000000"/>
          </a:solidFill>
          <a:prstDash val="solid"/>
          <a:miter lim="0"/>
          <a:headEnd type="none" w="med" len="med"/>
          <a:tailEnd type="none" w="med" len="med"/>
        </a:ln>
        <a:effectLst/>
      </a:spPr>
      <a:bodyPr vert="horz" wrap="square" lIns="50800" tIns="50800" rIns="50800" bIns="50800" numCol="1" anchor="ctr" anchorCtr="0" compatLnSpc="1">
        <a:prstTxWarp prst="textNoShape">
          <a:avLst/>
        </a:prstTxWarp>
      </a:bodyPr>
      <a:lstStyle>
        <a:defPPr marL="228600" marR="0" indent="0" algn="l" defTabSz="584200" rtl="0" eaLnBrk="1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rgbClr val="5C6670"/>
            </a:solidFill>
            <a:effectLst/>
            <a:latin typeface="Trebuchet MS" pitchFamily="-100" charset="0"/>
            <a:ea typeface="Trebuchet MS" pitchFamily="-100" charset="0"/>
            <a:cs typeface="Trebuchet MS" pitchFamily="-100" charset="0"/>
            <a:sym typeface="Trebuchet MS" pitchFamily="-100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14943F"/>
        </a:solidFill>
        <a:ln w="12700" cap="flat" cmpd="sng" algn="ctr">
          <a:solidFill>
            <a:srgbClr val="000000"/>
          </a:solidFill>
          <a:prstDash val="solid"/>
          <a:miter lim="0"/>
          <a:headEnd type="none" w="med" len="med"/>
          <a:tailEnd type="none" w="med" len="med"/>
        </a:ln>
        <a:effectLst/>
      </a:spPr>
      <a:bodyPr vert="horz" wrap="square" lIns="50800" tIns="50800" rIns="50800" bIns="50800" numCol="1" anchor="ctr" anchorCtr="0" compatLnSpc="1">
        <a:prstTxWarp prst="textNoShape">
          <a:avLst/>
        </a:prstTxWarp>
      </a:bodyPr>
      <a:lstStyle>
        <a:defPPr marL="228600" marR="0" indent="0" algn="l" defTabSz="584200" rtl="0" eaLnBrk="1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rgbClr val="5C6670"/>
            </a:solidFill>
            <a:effectLst/>
            <a:latin typeface="Trebuchet MS" pitchFamily="-100" charset="0"/>
            <a:ea typeface="Trebuchet MS" pitchFamily="-100" charset="0"/>
            <a:cs typeface="Trebuchet MS" pitchFamily="-100" charset="0"/>
            <a:sym typeface="Trebuchet MS" pitchFamily="-100" charset="0"/>
          </a:defRPr>
        </a:defPPr>
      </a:lstStyle>
    </a:lnDef>
  </a:objectDefaults>
  <a:extraClrSchemeLst/>
</a:theme>
</file>

<file path=ppt/theme/theme5.xml><?xml version="1.0" encoding="utf-8"?>
<a:theme xmlns:a="http://schemas.openxmlformats.org/drawingml/2006/main" name="10_Office Theme">
  <a:themeElements>
    <a:clrScheme name="">
      <a:dk1>
        <a:srgbClr val="FFFFFF"/>
      </a:dk1>
      <a:lt1>
        <a:srgbClr val="FFFFFF"/>
      </a:lt1>
      <a:dk2>
        <a:srgbClr val="DCDEE0"/>
      </a:dk2>
      <a:lt2>
        <a:srgbClr val="53585F"/>
      </a:lt2>
      <a:accent1>
        <a:srgbClr val="0365C0"/>
      </a:accent1>
      <a:accent2>
        <a:srgbClr val="00882B"/>
      </a:accent2>
      <a:accent3>
        <a:srgbClr val="FFFFFF"/>
      </a:accent3>
      <a:accent4>
        <a:srgbClr val="DADADA"/>
      </a:accent4>
      <a:accent5>
        <a:srgbClr val="AAB8DC"/>
      </a:accent5>
      <a:accent6>
        <a:srgbClr val="007B26"/>
      </a:accent6>
      <a:hlink>
        <a:srgbClr val="0000FF"/>
      </a:hlink>
      <a:folHlink>
        <a:srgbClr val="FF00FF"/>
      </a:folHlink>
    </a:clrScheme>
    <a:fontScheme name="Office Theme">
      <a:majorFont>
        <a:latin typeface="Trebuchet MS"/>
        <a:ea typeface="Trebuchet MS"/>
        <a:cs typeface="Trebuchet MS"/>
      </a:majorFont>
      <a:minorFont>
        <a:latin typeface="Trebuchet MS"/>
        <a:ea typeface="Trebuchet MS"/>
        <a:cs typeface="Trebuchet M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14943F"/>
        </a:solidFill>
        <a:ln w="12700" cap="flat" cmpd="sng" algn="ctr">
          <a:solidFill>
            <a:srgbClr val="000000"/>
          </a:solidFill>
          <a:prstDash val="solid"/>
          <a:miter lim="0"/>
          <a:headEnd type="none" w="med" len="med"/>
          <a:tailEnd type="none" w="med" len="med"/>
        </a:ln>
        <a:effectLst/>
      </a:spPr>
      <a:bodyPr vert="horz" wrap="square" lIns="50800" tIns="50800" rIns="50800" bIns="50800" numCol="1" anchor="ctr" anchorCtr="0" compatLnSpc="1">
        <a:prstTxWarp prst="textNoShape">
          <a:avLst/>
        </a:prstTxWarp>
      </a:bodyPr>
      <a:lstStyle>
        <a:defPPr marL="228600" marR="0" indent="0" algn="l" defTabSz="584200" rtl="0" eaLnBrk="1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rgbClr val="5C6670"/>
            </a:solidFill>
            <a:effectLst/>
            <a:latin typeface="Trebuchet MS" pitchFamily="-100" charset="0"/>
            <a:ea typeface="Trebuchet MS" pitchFamily="-100" charset="0"/>
            <a:cs typeface="Trebuchet MS" pitchFamily="-100" charset="0"/>
            <a:sym typeface="Trebuchet MS" pitchFamily="-100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14943F"/>
        </a:solidFill>
        <a:ln w="12700" cap="flat" cmpd="sng" algn="ctr">
          <a:solidFill>
            <a:srgbClr val="000000"/>
          </a:solidFill>
          <a:prstDash val="solid"/>
          <a:miter lim="0"/>
          <a:headEnd type="none" w="med" len="med"/>
          <a:tailEnd type="none" w="med" len="med"/>
        </a:ln>
        <a:effectLst/>
      </a:spPr>
      <a:bodyPr vert="horz" wrap="square" lIns="50800" tIns="50800" rIns="50800" bIns="50800" numCol="1" anchor="ctr" anchorCtr="0" compatLnSpc="1">
        <a:prstTxWarp prst="textNoShape">
          <a:avLst/>
        </a:prstTxWarp>
      </a:bodyPr>
      <a:lstStyle>
        <a:defPPr marL="228600" marR="0" indent="0" algn="l" defTabSz="584200" rtl="0" eaLnBrk="1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rgbClr val="5C6670"/>
            </a:solidFill>
            <a:effectLst/>
            <a:latin typeface="Trebuchet MS" pitchFamily="-100" charset="0"/>
            <a:ea typeface="Trebuchet MS" pitchFamily="-100" charset="0"/>
            <a:cs typeface="Trebuchet MS" pitchFamily="-100" charset="0"/>
            <a:sym typeface="Trebuchet MS" pitchFamily="-100" charset="0"/>
          </a:defRPr>
        </a:defPPr>
      </a:lstStyle>
    </a:lnDef>
  </a:objectDefaults>
  <a:extraClrSchemeLst/>
</a:theme>
</file>

<file path=ppt/theme/theme6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FFFFFF"/>
      </a:accent3>
      <a:accent4>
        <a:srgbClr val="000000"/>
      </a:accent4>
      <a:accent5>
        <a:srgbClr val="AAB8DC"/>
      </a:accent5>
      <a:accent6>
        <a:srgbClr val="007B26"/>
      </a:accent6>
      <a:hlink>
        <a:srgbClr val="0000FF"/>
      </a:hlink>
      <a:folHlink>
        <a:srgbClr val="FF00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/>
      <a:bodyPr/>
      <a:lstStyle/>
    </a:txDef>
  </a:objectDefaults>
  <a:extraClrSchemeLst/>
</a:theme>
</file>

<file path=ppt/theme/theme7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1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/>
      <a:bodyPr/>
      <a:lstStyle/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55391</TotalTime>
  <Words>2325</Words>
  <Application>Microsoft Office PowerPoint</Application>
  <PresentationFormat>Custom</PresentationFormat>
  <Paragraphs>309</Paragraphs>
  <Slides>48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5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48</vt:i4>
      </vt:variant>
    </vt:vector>
  </HeadingPairs>
  <TitlesOfParts>
    <vt:vector size="59" baseType="lpstr">
      <vt:lpstr>Arial</vt:lpstr>
      <vt:lpstr>Avenir</vt:lpstr>
      <vt:lpstr>Courier New</vt:lpstr>
      <vt:lpstr>Trebuchet MS</vt:lpstr>
      <vt:lpstr>Wingdings</vt:lpstr>
      <vt:lpstr>8_Office Theme</vt:lpstr>
      <vt:lpstr>7_Office Theme</vt:lpstr>
      <vt:lpstr>9_Office Theme</vt:lpstr>
      <vt:lpstr>4_Office Theme</vt:lpstr>
      <vt:lpstr>10_Office Theme</vt:lpstr>
      <vt:lpstr>Binary Worksheet</vt:lpstr>
      <vt:lpstr>State Engineer’s Office  Compact Compliance Strategy  Colorado River Basin  Southwest Basin Roundtable; May 13, 2020 </vt:lpstr>
      <vt:lpstr>“Four Takeaways for Today”</vt:lpstr>
      <vt:lpstr>“Four Takeaways for Today”</vt:lpstr>
      <vt:lpstr>Understand Compact Compliance Strategy</vt:lpstr>
      <vt:lpstr>Understand Compact Compliance Strategy</vt:lpstr>
      <vt:lpstr>Understand Compact Compliance Strategy</vt:lpstr>
      <vt:lpstr>Understand Compact Compliance Strategy</vt:lpstr>
      <vt:lpstr>Understand Compact Compliance Strategy</vt:lpstr>
      <vt:lpstr>Understand Compact Compliance Strategy</vt:lpstr>
      <vt:lpstr>Understand Compact Compliance Strategy</vt:lpstr>
      <vt:lpstr>Understand Compact Compliance Strategy</vt:lpstr>
      <vt:lpstr>Understand Compact Compliance Strategy</vt:lpstr>
      <vt:lpstr>Understand Compact Compliance Strategy</vt:lpstr>
      <vt:lpstr>“Four Takeaways for Today”</vt:lpstr>
      <vt:lpstr>What Influences Compact Compliance Strategy?</vt:lpstr>
      <vt:lpstr>What Influences Compact Compliance Strategy?</vt:lpstr>
      <vt:lpstr>What Influences Compact Compliance Strategy?</vt:lpstr>
      <vt:lpstr>Probability of need to take action, Compact Administration</vt:lpstr>
      <vt:lpstr>Probability of need to take action, Compact Administration</vt:lpstr>
      <vt:lpstr>Probability of need to take action, Compact Administration</vt:lpstr>
      <vt:lpstr>Probability of need to take action, Compact Administration</vt:lpstr>
      <vt:lpstr>Probability of need to take action, Compact Administration</vt:lpstr>
      <vt:lpstr>Probability of need to take action,  Compact Administration</vt:lpstr>
      <vt:lpstr>What Influences Compact Compliance Strategy?</vt:lpstr>
      <vt:lpstr>What Influences Compact Compliance Strategy?</vt:lpstr>
      <vt:lpstr>What Influences Compact Compliance Strategy?</vt:lpstr>
      <vt:lpstr>What Influences Compact Compliance Strategy?</vt:lpstr>
      <vt:lpstr>What Influences Compact Compliance Strategy?</vt:lpstr>
      <vt:lpstr>What Influences Compact Compliance Strategy?</vt:lpstr>
      <vt:lpstr>What Influences Compact Compliance Strategy?</vt:lpstr>
      <vt:lpstr>What Influences Compact Compliance Strategy?</vt:lpstr>
      <vt:lpstr>What Influences Compact Compliance Strategy?</vt:lpstr>
      <vt:lpstr>What Influences Compact Compliance Strategy?</vt:lpstr>
      <vt:lpstr>Components of Measurement Rules</vt:lpstr>
      <vt:lpstr>Components of Measurement Rules</vt:lpstr>
      <vt:lpstr>Components of Measurement Rules</vt:lpstr>
      <vt:lpstr>Components of Measurement Rules</vt:lpstr>
      <vt:lpstr>Components of Measurement Rules</vt:lpstr>
      <vt:lpstr>What Influences Compact Compliance Strategy?</vt:lpstr>
      <vt:lpstr>What Influences Compact Compliance Strategy?</vt:lpstr>
      <vt:lpstr>What Influences Compact Compliance Strategy?</vt:lpstr>
      <vt:lpstr>What Influences Compact Compliance Strategy?</vt:lpstr>
      <vt:lpstr>“Four Takeaways for Today”</vt:lpstr>
      <vt:lpstr>Current Activity of the State Engineer’s Office</vt:lpstr>
      <vt:lpstr>Current Activity of the State Engineer’s Office</vt:lpstr>
      <vt:lpstr>Current Activity of the State Engineer’s Office</vt:lpstr>
      <vt:lpstr>“Four Takeaways for Today”</vt:lpstr>
      <vt:lpstr>Compact Administration, a Scenario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Sed Euismod Risus Scelerisque Aliquet</dc:title>
  <dc:creator>Rein, Kevin</dc:creator>
  <cp:lastModifiedBy>Carrie Padgett</cp:lastModifiedBy>
  <cp:revision>669</cp:revision>
  <cp:lastPrinted>2020-01-02T19:23:06Z</cp:lastPrinted>
  <dcterms:created xsi:type="dcterms:W3CDTF">2014-01-16T23:28:42Z</dcterms:created>
  <dcterms:modified xsi:type="dcterms:W3CDTF">2020-05-15T14:59:25Z</dcterms:modified>
</cp:coreProperties>
</file>